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67" r:id="rId6"/>
    <p:sldId id="262" r:id="rId7"/>
    <p:sldId id="265" r:id="rId8"/>
    <p:sldId id="268" r:id="rId9"/>
  </p:sldIdLst>
  <p:sldSz cx="18288000" cy="10287000"/>
  <p:notesSz cx="6858000" cy="9144000"/>
  <p:embeddedFontLst>
    <p:embeddedFont>
      <p:font typeface="Barlow Bold" panose="00000800000000000000" pitchFamily="2" charset="0"/>
      <p:regular r:id="rId10"/>
      <p:bold r:id="rId11"/>
    </p:embeddedFont>
    <p:embeddedFont>
      <p:font typeface="Barlow Semi-Bold" panose="020B0604020202020204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Bold" panose="020B080603050402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7AD29-C8EB-2222-6EEF-EBB15765D823}" v="136" dt="2025-05-19T22:38:59.564"/>
    <p1510:client id="{B89656D0-2865-BC96-9FF8-B818AF36E603}" v="37" dt="2025-05-20T09:30:45.574"/>
    <p1510:client id="{C355E164-3027-EF33-3165-FD12FDAD02C8}" v="3" dt="2025-05-20T00:42:46.158"/>
    <p1510:client id="{EE11EC39-FBB8-5264-10CA-2775314D0777}" v="120" dt="2025-05-20T00:29:40.060"/>
    <p1510:client id="{F1A4CDB9-C639-31E4-D7C8-E700D6BC218D}" v="498" dt="2025-05-19T21:55:55.780"/>
    <p1510:client id="{F8C2F674-5DCD-97CF-852D-981703DE914C}" v="6" dt="2025-05-19T22:50:05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zador Convidado" providerId="Windows Live" clId="Web-{EE11EC39-FBB8-5264-10CA-2775314D0777}"/>
    <pc:docChg chg="addSld delSld modSld sldOrd">
      <pc:chgData name="Utilizador Convidado" userId="" providerId="Windows Live" clId="Web-{EE11EC39-FBB8-5264-10CA-2775314D0777}" dt="2025-05-20T00:29:40.060" v="69"/>
      <pc:docMkLst>
        <pc:docMk/>
      </pc:docMkLst>
      <pc:sldChg chg="modSp">
        <pc:chgData name="Utilizador Convidado" userId="" providerId="Windows Live" clId="Web-{EE11EC39-FBB8-5264-10CA-2775314D0777}" dt="2025-05-20T00:26:39.316" v="62" actId="1076"/>
        <pc:sldMkLst>
          <pc:docMk/>
          <pc:sldMk cId="0" sldId="257"/>
        </pc:sldMkLst>
        <pc:spChg chg="mod">
          <ac:chgData name="Utilizador Convidado" userId="" providerId="Windows Live" clId="Web-{EE11EC39-FBB8-5264-10CA-2775314D0777}" dt="2025-05-20T00:26:39.316" v="62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Utilizador Convidado" userId="" providerId="Windows Live" clId="Web-{EE11EC39-FBB8-5264-10CA-2775314D0777}" dt="2025-05-20T00:26:05.987" v="51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Utilizador Convidado" userId="" providerId="Windows Live" clId="Web-{EE11EC39-FBB8-5264-10CA-2775314D0777}" dt="2025-05-20T00:26:10.862" v="54" actId="20577"/>
          <ac:spMkLst>
            <pc:docMk/>
            <pc:sldMk cId="0" sldId="257"/>
            <ac:spMk id="11" creationId="{00000000-0000-0000-0000-000000000000}"/>
          </ac:spMkLst>
        </pc:spChg>
      </pc:sldChg>
      <pc:sldChg chg="del">
        <pc:chgData name="Utilizador Convidado" userId="" providerId="Windows Live" clId="Web-{EE11EC39-FBB8-5264-10CA-2775314D0777}" dt="2025-05-20T00:25:44.674" v="48"/>
        <pc:sldMkLst>
          <pc:docMk/>
          <pc:sldMk cId="0" sldId="258"/>
        </pc:sldMkLst>
      </pc:sldChg>
      <pc:sldChg chg="addSp modSp">
        <pc:chgData name="Utilizador Convidado" userId="" providerId="Windows Live" clId="Web-{EE11EC39-FBB8-5264-10CA-2775314D0777}" dt="2025-05-20T00:27:27.693" v="67" actId="20577"/>
        <pc:sldMkLst>
          <pc:docMk/>
          <pc:sldMk cId="0" sldId="260"/>
        </pc:sldMkLst>
        <pc:spChg chg="add mod">
          <ac:chgData name="Utilizador Convidado" userId="" providerId="Windows Live" clId="Web-{EE11EC39-FBB8-5264-10CA-2775314D0777}" dt="2025-05-20T00:00:02.490" v="47" actId="20577"/>
          <ac:spMkLst>
            <pc:docMk/>
            <pc:sldMk cId="0" sldId="260"/>
            <ac:spMk id="8" creationId="{B016DEF1-2471-AE4A-C4D1-3D5D80EA34A1}"/>
          </ac:spMkLst>
        </pc:spChg>
        <pc:spChg chg="mod">
          <ac:chgData name="Utilizador Convidado" userId="" providerId="Windows Live" clId="Web-{EE11EC39-FBB8-5264-10CA-2775314D0777}" dt="2025-05-20T00:27:27.693" v="67" actId="20577"/>
          <ac:spMkLst>
            <pc:docMk/>
            <pc:sldMk cId="0" sldId="260"/>
            <ac:spMk id="11" creationId="{D4CB81D0-0ED5-4242-851D-CA8E2EFD6599}"/>
          </ac:spMkLst>
        </pc:spChg>
      </pc:sldChg>
      <pc:sldChg chg="ord">
        <pc:chgData name="Utilizador Convidado" userId="" providerId="Windows Live" clId="Web-{EE11EC39-FBB8-5264-10CA-2775314D0777}" dt="2025-05-20T00:26:50.832" v="63"/>
        <pc:sldMkLst>
          <pc:docMk/>
          <pc:sldMk cId="0" sldId="265"/>
        </pc:sldMkLst>
      </pc:sldChg>
      <pc:sldChg chg="addSp delSp modSp">
        <pc:chgData name="Utilizador Convidado" userId="" providerId="Windows Live" clId="Web-{EE11EC39-FBB8-5264-10CA-2775314D0777}" dt="2025-05-19T23:59:32.536" v="30" actId="1076"/>
        <pc:sldMkLst>
          <pc:docMk/>
          <pc:sldMk cId="1306905754" sldId="267"/>
        </pc:sldMkLst>
        <pc:spChg chg="add mod">
          <ac:chgData name="Utilizador Convidado" userId="" providerId="Windows Live" clId="Web-{EE11EC39-FBB8-5264-10CA-2775314D0777}" dt="2025-05-19T23:59:32.536" v="30" actId="1076"/>
          <ac:spMkLst>
            <pc:docMk/>
            <pc:sldMk cId="1306905754" sldId="267"/>
            <ac:spMk id="8" creationId="{3E80E601-ACF0-3E50-E0CA-C385A066C898}"/>
          </ac:spMkLst>
        </pc:spChg>
        <pc:spChg chg="del">
          <ac:chgData name="Utilizador Convidado" userId="" providerId="Windows Live" clId="Web-{EE11EC39-FBB8-5264-10CA-2775314D0777}" dt="2025-05-19T23:59:26.645" v="29"/>
          <ac:spMkLst>
            <pc:docMk/>
            <pc:sldMk cId="1306905754" sldId="267"/>
            <ac:spMk id="9" creationId="{45A9DBC4-64D8-C961-61DF-787A3F5AF837}"/>
          </ac:spMkLst>
        </pc:spChg>
      </pc:sldChg>
      <pc:sldChg chg="new del">
        <pc:chgData name="Utilizador Convidado" userId="" providerId="Windows Live" clId="Web-{EE11EC39-FBB8-5264-10CA-2775314D0777}" dt="2025-05-20T00:29:40.060" v="69"/>
        <pc:sldMkLst>
          <pc:docMk/>
          <pc:sldMk cId="280254965" sldId="269"/>
        </pc:sldMkLst>
      </pc:sldChg>
    </pc:docChg>
  </pc:docChgLst>
  <pc:docChgLst>
    <pc:chgData name="Ana Loureiro" userId="99614dcfed6654e7" providerId="Windows Live" clId="Web-{30E50CB7-0E5B-D919-764B-87B44A56CFC5}"/>
    <pc:docChg chg="modSld">
      <pc:chgData name="Ana Loureiro" userId="99614dcfed6654e7" providerId="Windows Live" clId="Web-{30E50CB7-0E5B-D919-764B-87B44A56CFC5}" dt="2025-05-05T19:10:13.148" v="12" actId="1076"/>
      <pc:docMkLst>
        <pc:docMk/>
      </pc:docMkLst>
      <pc:sldChg chg="modSp">
        <pc:chgData name="Ana Loureiro" userId="99614dcfed6654e7" providerId="Windows Live" clId="Web-{30E50CB7-0E5B-D919-764B-87B44A56CFC5}" dt="2025-05-05T19:10:13.148" v="12" actId="1076"/>
        <pc:sldMkLst>
          <pc:docMk/>
          <pc:sldMk cId="0" sldId="258"/>
        </pc:sldMkLst>
        <pc:picChg chg="mod">
          <ac:chgData name="Ana Loureiro" userId="99614dcfed6654e7" providerId="Windows Live" clId="Web-{30E50CB7-0E5B-D919-764B-87B44A56CFC5}" dt="2025-05-05T19:10:13.148" v="12" actId="1076"/>
          <ac:picMkLst>
            <pc:docMk/>
            <pc:sldMk cId="0" sldId="258"/>
            <ac:picMk id="8" creationId="{8A1E84A5-8506-36F8-9628-7CF4BD2DFDA1}"/>
          </ac:picMkLst>
        </pc:picChg>
      </pc:sldChg>
      <pc:sldChg chg="addSp delSp modSp">
        <pc:chgData name="Ana Loureiro" userId="99614dcfed6654e7" providerId="Windows Live" clId="Web-{30E50CB7-0E5B-D919-764B-87B44A56CFC5}" dt="2025-05-05T19:09:20.379" v="5" actId="1076"/>
        <pc:sldMkLst>
          <pc:docMk/>
          <pc:sldMk cId="0" sldId="265"/>
        </pc:sldMkLst>
        <pc:picChg chg="add mod">
          <ac:chgData name="Ana Loureiro" userId="99614dcfed6654e7" providerId="Windows Live" clId="Web-{30E50CB7-0E5B-D919-764B-87B44A56CFC5}" dt="2025-05-05T19:09:20.379" v="5" actId="1076"/>
          <ac:picMkLst>
            <pc:docMk/>
            <pc:sldMk cId="0" sldId="265"/>
            <ac:picMk id="3" creationId="{546669D8-27A9-B827-2C77-F9C835997DFF}"/>
          </ac:picMkLst>
        </pc:picChg>
        <pc:picChg chg="del">
          <ac:chgData name="Ana Loureiro" userId="99614dcfed6654e7" providerId="Windows Live" clId="Web-{30E50CB7-0E5B-D919-764B-87B44A56CFC5}" dt="2025-05-05T19:09:04.113" v="0"/>
          <ac:picMkLst>
            <pc:docMk/>
            <pc:sldMk cId="0" sldId="265"/>
            <ac:picMk id="6" creationId="{3318A4F1-5B57-422E-B179-B1152B72135C}"/>
          </ac:picMkLst>
        </pc:picChg>
      </pc:sldChg>
      <pc:sldChg chg="modSp">
        <pc:chgData name="Ana Loureiro" userId="99614dcfed6654e7" providerId="Windows Live" clId="Web-{30E50CB7-0E5B-D919-764B-87B44A56CFC5}" dt="2025-05-05T19:09:47.756" v="10" actId="1076"/>
        <pc:sldMkLst>
          <pc:docMk/>
          <pc:sldMk cId="3492103032" sldId="266"/>
        </pc:sldMkLst>
        <pc:spChg chg="mod">
          <ac:chgData name="Ana Loureiro" userId="99614dcfed6654e7" providerId="Windows Live" clId="Web-{30E50CB7-0E5B-D919-764B-87B44A56CFC5}" dt="2025-05-05T19:09:37.302" v="6" actId="1076"/>
          <ac:spMkLst>
            <pc:docMk/>
            <pc:sldMk cId="3492103032" sldId="266"/>
            <ac:spMk id="8" creationId="{22C83B4E-149D-12B2-335C-C9F4C9E5AA23}"/>
          </ac:spMkLst>
        </pc:spChg>
        <pc:spChg chg="mod">
          <ac:chgData name="Ana Loureiro" userId="99614dcfed6654e7" providerId="Windows Live" clId="Web-{30E50CB7-0E5B-D919-764B-87B44A56CFC5}" dt="2025-05-05T19:09:42.256" v="8" actId="1076"/>
          <ac:spMkLst>
            <pc:docMk/>
            <pc:sldMk cId="3492103032" sldId="266"/>
            <ac:spMk id="13" creationId="{0E18A7A7-7BDE-72F7-4A16-3FDA5A450334}"/>
          </ac:spMkLst>
        </pc:spChg>
        <pc:picChg chg="mod">
          <ac:chgData name="Ana Loureiro" userId="99614dcfed6654e7" providerId="Windows Live" clId="Web-{30E50CB7-0E5B-D919-764B-87B44A56CFC5}" dt="2025-05-05T19:09:39.896" v="7" actId="1076"/>
          <ac:picMkLst>
            <pc:docMk/>
            <pc:sldMk cId="3492103032" sldId="266"/>
            <ac:picMk id="5" creationId="{D1A20127-14B8-DEB1-929E-5CF97F79080E}"/>
          </ac:picMkLst>
        </pc:picChg>
        <pc:picChg chg="mod">
          <ac:chgData name="Ana Loureiro" userId="99614dcfed6654e7" providerId="Windows Live" clId="Web-{30E50CB7-0E5B-D919-764B-87B44A56CFC5}" dt="2025-05-05T19:09:47.756" v="10" actId="1076"/>
          <ac:picMkLst>
            <pc:docMk/>
            <pc:sldMk cId="3492103032" sldId="266"/>
            <ac:picMk id="10" creationId="{D29EBD8F-35D7-08FE-4B30-D48E86BE6022}"/>
          </ac:picMkLst>
        </pc:picChg>
      </pc:sldChg>
    </pc:docChg>
  </pc:docChgLst>
  <pc:docChgLst>
    <pc:chgData name="Ana Loureiro" userId="99614dcfed6654e7" providerId="Windows Live" clId="Web-{55EBEE80-7B8E-43BD-81E8-29FECEE3A874}"/>
    <pc:docChg chg="addSld delSld modSld">
      <pc:chgData name="Ana Loureiro" userId="99614dcfed6654e7" providerId="Windows Live" clId="Web-{55EBEE80-7B8E-43BD-81E8-29FECEE3A874}" dt="2025-05-05T17:23:56.146" v="527"/>
      <pc:docMkLst>
        <pc:docMk/>
      </pc:docMkLst>
      <pc:sldChg chg="modSp">
        <pc:chgData name="Ana Loureiro" userId="99614dcfed6654e7" providerId="Windows Live" clId="Web-{55EBEE80-7B8E-43BD-81E8-29FECEE3A874}" dt="2025-05-05T13:36:39.478" v="3" actId="20577"/>
        <pc:sldMkLst>
          <pc:docMk/>
          <pc:sldMk cId="0" sldId="256"/>
        </pc:sldMkLst>
        <pc:spChg chg="mod">
          <ac:chgData name="Ana Loureiro" userId="99614dcfed6654e7" providerId="Windows Live" clId="Web-{55EBEE80-7B8E-43BD-81E8-29FECEE3A874}" dt="2025-05-05T13:36:39.478" v="3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">
        <pc:chgData name="Ana Loureiro" userId="99614dcfed6654e7" providerId="Windows Live" clId="Web-{55EBEE80-7B8E-43BD-81E8-29FECEE3A874}" dt="2025-05-05T16:15:51.533" v="72" actId="20577"/>
        <pc:sldMkLst>
          <pc:docMk/>
          <pc:sldMk cId="0" sldId="257"/>
        </pc:sldMkLst>
        <pc:spChg chg="mod">
          <ac:chgData name="Ana Loureiro" userId="99614dcfed6654e7" providerId="Windows Live" clId="Web-{55EBEE80-7B8E-43BD-81E8-29FECEE3A874}" dt="2025-05-05T16:15:26.266" v="52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Ana Loureiro" userId="99614dcfed6654e7" providerId="Windows Live" clId="Web-{55EBEE80-7B8E-43BD-81E8-29FECEE3A874}" dt="2025-05-05T16:15:20.860" v="46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Ana Loureiro" userId="99614dcfed6654e7" providerId="Windows Live" clId="Web-{55EBEE80-7B8E-43BD-81E8-29FECEE3A874}" dt="2025-05-05T16:15:47.283" v="67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Ana Loureiro" userId="99614dcfed6654e7" providerId="Windows Live" clId="Web-{55EBEE80-7B8E-43BD-81E8-29FECEE3A874}" dt="2025-05-05T16:15:51.533" v="72" actId="20577"/>
          <ac:spMkLst>
            <pc:docMk/>
            <pc:sldMk cId="0" sldId="257"/>
            <ac:spMk id="14" creationId="{00000000-0000-0000-0000-000000000000}"/>
          </ac:spMkLst>
        </pc:spChg>
      </pc:sldChg>
      <pc:sldChg chg="addSp delSp modSp">
        <pc:chgData name="Ana Loureiro" userId="99614dcfed6654e7" providerId="Windows Live" clId="Web-{55EBEE80-7B8E-43BD-81E8-29FECEE3A874}" dt="2025-05-05T16:05:52.220" v="12" actId="1076"/>
        <pc:sldMkLst>
          <pc:docMk/>
          <pc:sldMk cId="0" sldId="258"/>
        </pc:sldMkLst>
        <pc:spChg chg="del">
          <ac:chgData name="Ana Loureiro" userId="99614dcfed6654e7" providerId="Windows Live" clId="Web-{55EBEE80-7B8E-43BD-81E8-29FECEE3A874}" dt="2025-05-05T16:04:23.466" v="7"/>
          <ac:spMkLst>
            <pc:docMk/>
            <pc:sldMk cId="0" sldId="258"/>
            <ac:spMk id="4" creationId="{00000000-0000-0000-0000-000000000000}"/>
          </ac:spMkLst>
        </pc:spChg>
        <pc:picChg chg="add del mod">
          <ac:chgData name="Ana Loureiro" userId="99614dcfed6654e7" providerId="Windows Live" clId="Web-{55EBEE80-7B8E-43BD-81E8-29FECEE3A874}" dt="2025-05-05T16:05:42.314" v="9"/>
          <ac:picMkLst>
            <pc:docMk/>
            <pc:sldMk cId="0" sldId="258"/>
            <ac:picMk id="7" creationId="{B0C0CE62-4F11-5DC7-C256-D92C5FDE85C5}"/>
          </ac:picMkLst>
        </pc:picChg>
        <pc:picChg chg="add mod">
          <ac:chgData name="Ana Loureiro" userId="99614dcfed6654e7" providerId="Windows Live" clId="Web-{55EBEE80-7B8E-43BD-81E8-29FECEE3A874}" dt="2025-05-05T16:05:52.220" v="12" actId="1076"/>
          <ac:picMkLst>
            <pc:docMk/>
            <pc:sldMk cId="0" sldId="258"/>
            <ac:picMk id="8" creationId="{8A1E84A5-8506-36F8-9628-7CF4BD2DFDA1}"/>
          </ac:picMkLst>
        </pc:picChg>
      </pc:sldChg>
      <pc:sldChg chg="del">
        <pc:chgData name="Ana Loureiro" userId="99614dcfed6654e7" providerId="Windows Live" clId="Web-{55EBEE80-7B8E-43BD-81E8-29FECEE3A874}" dt="2025-05-05T16:16:02.221" v="73"/>
        <pc:sldMkLst>
          <pc:docMk/>
          <pc:sldMk cId="0" sldId="259"/>
        </pc:sldMkLst>
      </pc:sldChg>
      <pc:sldChg chg="addSp delSp modSp">
        <pc:chgData name="Ana Loureiro" userId="99614dcfed6654e7" providerId="Windows Live" clId="Web-{55EBEE80-7B8E-43BD-81E8-29FECEE3A874}" dt="2025-05-05T16:53:42.924" v="363" actId="1076"/>
        <pc:sldMkLst>
          <pc:docMk/>
          <pc:sldMk cId="0" sldId="260"/>
        </pc:sldMkLst>
        <pc:spChg chg="mod">
          <ac:chgData name="Ana Loureiro" userId="99614dcfed6654e7" providerId="Windows Live" clId="Web-{55EBEE80-7B8E-43BD-81E8-29FECEE3A874}" dt="2025-05-05T16:53:08.423" v="325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Ana Loureiro" userId="99614dcfed6654e7" providerId="Windows Live" clId="Web-{55EBEE80-7B8E-43BD-81E8-29FECEE3A874}" dt="2025-05-05T16:35:43.487" v="109" actId="20577"/>
          <ac:spMkLst>
            <pc:docMk/>
            <pc:sldMk cId="0" sldId="260"/>
            <ac:spMk id="4" creationId="{00000000-0000-0000-0000-000000000000}"/>
          </ac:spMkLst>
        </pc:spChg>
        <pc:spChg chg="del mod">
          <ac:chgData name="Ana Loureiro" userId="99614dcfed6654e7" providerId="Windows Live" clId="Web-{55EBEE80-7B8E-43BD-81E8-29FECEE3A874}" dt="2025-05-05T16:36:18.334" v="112"/>
          <ac:spMkLst>
            <pc:docMk/>
            <pc:sldMk cId="0" sldId="260"/>
            <ac:spMk id="5" creationId="{00000000-0000-0000-0000-000000000000}"/>
          </ac:spMkLst>
        </pc:spChg>
        <pc:spChg chg="del">
          <ac:chgData name="Ana Loureiro" userId="99614dcfed6654e7" providerId="Windows Live" clId="Web-{55EBEE80-7B8E-43BD-81E8-29FECEE3A874}" dt="2025-05-05T16:36:14.912" v="110"/>
          <ac:spMkLst>
            <pc:docMk/>
            <pc:sldMk cId="0" sldId="260"/>
            <ac:spMk id="8" creationId="{00000000-0000-0000-0000-000000000000}"/>
          </ac:spMkLst>
        </pc:spChg>
        <pc:spChg chg="del">
          <ac:chgData name="Ana Loureiro" userId="99614dcfed6654e7" providerId="Windows Live" clId="Web-{55EBEE80-7B8E-43BD-81E8-29FECEE3A874}" dt="2025-05-05T16:36:20.350" v="113"/>
          <ac:spMkLst>
            <pc:docMk/>
            <pc:sldMk cId="0" sldId="260"/>
            <ac:spMk id="9" creationId="{00000000-0000-0000-0000-000000000000}"/>
          </ac:spMkLst>
        </pc:spChg>
        <pc:spChg chg="add del mod">
          <ac:chgData name="Ana Loureiro" userId="99614dcfed6654e7" providerId="Windows Live" clId="Web-{55EBEE80-7B8E-43BD-81E8-29FECEE3A874}" dt="2025-05-05T16:36:32.897" v="117"/>
          <ac:spMkLst>
            <pc:docMk/>
            <pc:sldMk cId="0" sldId="260"/>
            <ac:spMk id="10" creationId="{0C695418-4D6D-2363-6E31-44C58FF65B31}"/>
          </ac:spMkLst>
        </pc:spChg>
        <pc:spChg chg="add mod">
          <ac:chgData name="Ana Loureiro" userId="99614dcfed6654e7" providerId="Windows Live" clId="Web-{55EBEE80-7B8E-43BD-81E8-29FECEE3A874}" dt="2025-05-05T16:52:45.547" v="319" actId="20577"/>
          <ac:spMkLst>
            <pc:docMk/>
            <pc:sldMk cId="0" sldId="260"/>
            <ac:spMk id="11" creationId="{D4CB81D0-0ED5-4242-851D-CA8E2EFD6599}"/>
          </ac:spMkLst>
        </pc:spChg>
        <pc:spChg chg="add mod">
          <ac:chgData name="Ana Loureiro" userId="99614dcfed6654e7" providerId="Windows Live" clId="Web-{55EBEE80-7B8E-43BD-81E8-29FECEE3A874}" dt="2025-05-05T16:53:42.924" v="363" actId="1076"/>
          <ac:spMkLst>
            <pc:docMk/>
            <pc:sldMk cId="0" sldId="260"/>
            <ac:spMk id="12" creationId="{43711CC9-ACE2-45BA-EE29-036D3D2970DE}"/>
          </ac:spMkLst>
        </pc:spChg>
      </pc:sldChg>
      <pc:sldChg chg="del">
        <pc:chgData name="Ana Loureiro" userId="99614dcfed6654e7" providerId="Windows Live" clId="Web-{55EBEE80-7B8E-43BD-81E8-29FECEE3A874}" dt="2025-05-05T17:23:56.146" v="527"/>
        <pc:sldMkLst>
          <pc:docMk/>
          <pc:sldMk cId="0" sldId="261"/>
        </pc:sldMkLst>
      </pc:sldChg>
      <pc:sldChg chg="addSp delSp modSp add">
        <pc:chgData name="Ana Loureiro" userId="99614dcfed6654e7" providerId="Windows Live" clId="Web-{55EBEE80-7B8E-43BD-81E8-29FECEE3A874}" dt="2025-05-05T17:22:15.968" v="498" actId="1076"/>
        <pc:sldMkLst>
          <pc:docMk/>
          <pc:sldMk cId="0" sldId="265"/>
        </pc:sldMkLst>
        <pc:spChg chg="del">
          <ac:chgData name="Ana Loureiro" userId="99614dcfed6654e7" providerId="Windows Live" clId="Web-{55EBEE80-7B8E-43BD-81E8-29FECEE3A874}" dt="2025-05-05T17:21:53.638" v="492"/>
          <ac:spMkLst>
            <pc:docMk/>
            <pc:sldMk cId="0" sldId="265"/>
            <ac:spMk id="3" creationId="{00000000-0000-0000-0000-000000000000}"/>
          </ac:spMkLst>
        </pc:spChg>
        <pc:picChg chg="add mod modCrop">
          <ac:chgData name="Ana Loureiro" userId="99614dcfed6654e7" providerId="Windows Live" clId="Web-{55EBEE80-7B8E-43BD-81E8-29FECEE3A874}" dt="2025-05-05T17:22:15.968" v="498" actId="1076"/>
          <ac:picMkLst>
            <pc:docMk/>
            <pc:sldMk cId="0" sldId="265"/>
            <ac:picMk id="6" creationId="{3318A4F1-5B57-422E-B179-B1152B72135C}"/>
          </ac:picMkLst>
        </pc:picChg>
      </pc:sldChg>
      <pc:sldChg chg="modSp add replId">
        <pc:chgData name="Ana Loureiro" userId="99614dcfed6654e7" providerId="Windows Live" clId="Web-{55EBEE80-7B8E-43BD-81E8-29FECEE3A874}" dt="2025-05-05T16:53:55.987" v="367" actId="20577"/>
        <pc:sldMkLst>
          <pc:docMk/>
          <pc:sldMk cId="3492103032" sldId="266"/>
        </pc:sldMkLst>
        <pc:spChg chg="mod">
          <ac:chgData name="Ana Loureiro" userId="99614dcfed6654e7" providerId="Windows Live" clId="Web-{55EBEE80-7B8E-43BD-81E8-29FECEE3A874}" dt="2025-05-05T16:53:55.987" v="367" actId="20577"/>
          <ac:spMkLst>
            <pc:docMk/>
            <pc:sldMk cId="3492103032" sldId="266"/>
            <ac:spMk id="3" creationId="{7D01B64B-CC0F-26BF-BE0B-07C73979E7BC}"/>
          </ac:spMkLst>
        </pc:spChg>
      </pc:sldChg>
      <pc:sldChg chg="addSp modSp add replId">
        <pc:chgData name="Ana Loureiro" userId="99614dcfed6654e7" providerId="Windows Live" clId="Web-{55EBEE80-7B8E-43BD-81E8-29FECEE3A874}" dt="2025-05-05T17:23:37.614" v="526" actId="1076"/>
        <pc:sldMkLst>
          <pc:docMk/>
          <pc:sldMk cId="1306905754" sldId="267"/>
        </pc:sldMkLst>
        <pc:spChg chg="mod">
          <ac:chgData name="Ana Loureiro" userId="99614dcfed6654e7" providerId="Windows Live" clId="Web-{55EBEE80-7B8E-43BD-81E8-29FECEE3A874}" dt="2025-05-05T16:59:00.702" v="371" actId="20577"/>
          <ac:spMkLst>
            <pc:docMk/>
            <pc:sldMk cId="1306905754" sldId="267"/>
            <ac:spMk id="3" creationId="{C84388BF-E256-413D-09EC-F8D19AF1858F}"/>
          </ac:spMkLst>
        </pc:spChg>
        <pc:spChg chg="mod">
          <ac:chgData name="Ana Loureiro" userId="99614dcfed6654e7" providerId="Windows Live" clId="Web-{55EBEE80-7B8E-43BD-81E8-29FECEE3A874}" dt="2025-05-05T17:23:37.614" v="526" actId="1076"/>
          <ac:spMkLst>
            <pc:docMk/>
            <pc:sldMk cId="1306905754" sldId="267"/>
            <ac:spMk id="4" creationId="{74BB909C-9707-34E7-971B-7BB95D841308}"/>
          </ac:spMkLst>
        </pc:spChg>
        <pc:spChg chg="add mod">
          <ac:chgData name="Ana Loureiro" userId="99614dcfed6654e7" providerId="Windows Live" clId="Web-{55EBEE80-7B8E-43BD-81E8-29FECEE3A874}" dt="2025-05-05T17:19:14.223" v="491" actId="1076"/>
          <ac:spMkLst>
            <pc:docMk/>
            <pc:sldMk cId="1306905754" sldId="267"/>
            <ac:spMk id="5" creationId="{BA95B3A6-D013-8502-DE30-58C4C2D2603A}"/>
          </ac:spMkLst>
        </pc:spChg>
        <pc:spChg chg="mod">
          <ac:chgData name="Ana Loureiro" userId="99614dcfed6654e7" providerId="Windows Live" clId="Web-{55EBEE80-7B8E-43BD-81E8-29FECEE3A874}" dt="2025-05-05T17:23:29.738" v="524" actId="1076"/>
          <ac:spMkLst>
            <pc:docMk/>
            <pc:sldMk cId="1306905754" sldId="267"/>
            <ac:spMk id="11" creationId="{04AD4D50-D724-F20F-9B1D-1764321AEB8F}"/>
          </ac:spMkLst>
        </pc:spChg>
        <pc:spChg chg="mod">
          <ac:chgData name="Ana Loureiro" userId="99614dcfed6654e7" providerId="Windows Live" clId="Web-{55EBEE80-7B8E-43BD-81E8-29FECEE3A874}" dt="2025-05-05T17:23:25.285" v="523" actId="20577"/>
          <ac:spMkLst>
            <pc:docMk/>
            <pc:sldMk cId="1306905754" sldId="267"/>
            <ac:spMk id="12" creationId="{A6D13CC8-96DE-D4EA-6860-50894DA449DA}"/>
          </ac:spMkLst>
        </pc:spChg>
      </pc:sldChg>
    </pc:docChg>
  </pc:docChgLst>
  <pc:docChgLst>
    <pc:chgData name="Utilizador Convidado" providerId="Windows Live" clId="Web-{98EBFEA5-A1D2-CE3E-DE66-CB0A39094134}"/>
    <pc:docChg chg="modSld">
      <pc:chgData name="Utilizador Convidado" userId="" providerId="Windows Live" clId="Web-{98EBFEA5-A1D2-CE3E-DE66-CB0A39094134}" dt="2025-05-06T08:17:22.523" v="69" actId="14100"/>
      <pc:docMkLst>
        <pc:docMk/>
      </pc:docMkLst>
      <pc:sldChg chg="modSp">
        <pc:chgData name="Utilizador Convidado" userId="" providerId="Windows Live" clId="Web-{98EBFEA5-A1D2-CE3E-DE66-CB0A39094134}" dt="2025-05-06T08:15:36.723" v="60" actId="20577"/>
        <pc:sldMkLst>
          <pc:docMk/>
          <pc:sldMk cId="0" sldId="257"/>
        </pc:sldMkLst>
        <pc:spChg chg="mod">
          <ac:chgData name="Utilizador Convidado" userId="" providerId="Windows Live" clId="Web-{98EBFEA5-A1D2-CE3E-DE66-CB0A39094134}" dt="2025-05-06T08:15:36.723" v="60" actId="20577"/>
          <ac:spMkLst>
            <pc:docMk/>
            <pc:sldMk cId="0" sldId="257"/>
            <ac:spMk id="11" creationId="{00000000-0000-0000-0000-000000000000}"/>
          </ac:spMkLst>
        </pc:spChg>
      </pc:sldChg>
      <pc:sldChg chg="addSp delSp modSp">
        <pc:chgData name="Utilizador Convidado" userId="" providerId="Windows Live" clId="Web-{98EBFEA5-A1D2-CE3E-DE66-CB0A39094134}" dt="2025-05-06T08:17:22.523" v="69" actId="14100"/>
        <pc:sldMkLst>
          <pc:docMk/>
          <pc:sldMk cId="3492103032" sldId="266"/>
        </pc:sldMkLst>
        <pc:spChg chg="add mod">
          <ac:chgData name="Utilizador Convidado" userId="" providerId="Windows Live" clId="Web-{98EBFEA5-A1D2-CE3E-DE66-CB0A39094134}" dt="2025-05-05T21:15:55.164" v="24" actId="1076"/>
          <ac:spMkLst>
            <pc:docMk/>
            <pc:sldMk cId="3492103032" sldId="266"/>
            <ac:spMk id="4" creationId="{6C49BDAC-F148-D62B-5474-C9A997FC60AE}"/>
          </ac:spMkLst>
        </pc:spChg>
        <pc:spChg chg="mod">
          <ac:chgData name="Utilizador Convidado" userId="" providerId="Windows Live" clId="Web-{98EBFEA5-A1D2-CE3E-DE66-CB0A39094134}" dt="2025-05-05T20:58:18.575" v="1" actId="1076"/>
          <ac:spMkLst>
            <pc:docMk/>
            <pc:sldMk cId="3492103032" sldId="266"/>
            <ac:spMk id="8" creationId="{22C83B4E-149D-12B2-335C-C9F4C9E5AA23}"/>
          </ac:spMkLst>
        </pc:spChg>
        <pc:spChg chg="mod">
          <ac:chgData name="Utilizador Convidado" userId="" providerId="Windows Live" clId="Web-{98EBFEA5-A1D2-CE3E-DE66-CB0A39094134}" dt="2025-05-05T21:00:56.175" v="10" actId="14100"/>
          <ac:spMkLst>
            <pc:docMk/>
            <pc:sldMk cId="3492103032" sldId="266"/>
            <ac:spMk id="13" creationId="{0E18A7A7-7BDE-72F7-4A16-3FDA5A450334}"/>
          </ac:spMkLst>
        </pc:spChg>
        <pc:picChg chg="mod">
          <ac:chgData name="Utilizador Convidado" userId="" providerId="Windows Live" clId="Web-{98EBFEA5-A1D2-CE3E-DE66-CB0A39094134}" dt="2025-05-06T08:16:47.100" v="61" actId="14100"/>
          <ac:picMkLst>
            <pc:docMk/>
            <pc:sldMk cId="3492103032" sldId="266"/>
            <ac:picMk id="5" creationId="{D1A20127-14B8-DEB1-929E-5CF97F79080E}"/>
          </ac:picMkLst>
        </pc:picChg>
        <pc:picChg chg="add mod modCrop">
          <ac:chgData name="Utilizador Convidado" userId="" providerId="Windows Live" clId="Web-{98EBFEA5-A1D2-CE3E-DE66-CB0A39094134}" dt="2025-05-06T08:17:09.023" v="66" actId="1076"/>
          <ac:picMkLst>
            <pc:docMk/>
            <pc:sldMk cId="3492103032" sldId="266"/>
            <ac:picMk id="9" creationId="{A0932A21-80E3-DF81-9776-101A5D29C569}"/>
          </ac:picMkLst>
        </pc:picChg>
        <pc:picChg chg="del mod">
          <ac:chgData name="Utilizador Convidado" userId="" providerId="Windows Live" clId="Web-{98EBFEA5-A1D2-CE3E-DE66-CB0A39094134}" dt="2025-05-05T21:15:57.648" v="25"/>
          <ac:picMkLst>
            <pc:docMk/>
            <pc:sldMk cId="3492103032" sldId="266"/>
            <ac:picMk id="10" creationId="{D29EBD8F-35D7-08FE-4B30-D48E86BE6022}"/>
          </ac:picMkLst>
        </pc:picChg>
        <pc:picChg chg="add mod">
          <ac:chgData name="Utilizador Convidado" userId="" providerId="Windows Live" clId="Web-{98EBFEA5-A1D2-CE3E-DE66-CB0A39094134}" dt="2025-05-06T08:17:07.507" v="65" actId="1076"/>
          <ac:picMkLst>
            <pc:docMk/>
            <pc:sldMk cId="3492103032" sldId="266"/>
            <ac:picMk id="11" creationId="{A81B1DB9-EEB0-10ED-BF64-8F7D4CE8ABD4}"/>
          </ac:picMkLst>
        </pc:picChg>
        <pc:picChg chg="add del mod">
          <ac:chgData name="Utilizador Convidado" userId="" providerId="Windows Live" clId="Web-{98EBFEA5-A1D2-CE3E-DE66-CB0A39094134}" dt="2025-05-05T21:18:36.076" v="39"/>
          <ac:picMkLst>
            <pc:docMk/>
            <pc:sldMk cId="3492103032" sldId="266"/>
            <ac:picMk id="12" creationId="{2DF22B01-3E3D-141F-B9D9-DC08510BAFC2}"/>
          </ac:picMkLst>
        </pc:picChg>
        <pc:picChg chg="add mod modCrop">
          <ac:chgData name="Utilizador Convidado" userId="" providerId="Windows Live" clId="Web-{98EBFEA5-A1D2-CE3E-DE66-CB0A39094134}" dt="2025-05-06T08:17:15.476" v="68" actId="14100"/>
          <ac:picMkLst>
            <pc:docMk/>
            <pc:sldMk cId="3492103032" sldId="266"/>
            <ac:picMk id="14" creationId="{D5F19C96-493A-E269-8247-8346C7B39884}"/>
          </ac:picMkLst>
        </pc:picChg>
        <pc:picChg chg="add mod">
          <ac:chgData name="Utilizador Convidado" userId="" providerId="Windows Live" clId="Web-{98EBFEA5-A1D2-CE3E-DE66-CB0A39094134}" dt="2025-05-06T08:17:22.523" v="69" actId="14100"/>
          <ac:picMkLst>
            <pc:docMk/>
            <pc:sldMk cId="3492103032" sldId="266"/>
            <ac:picMk id="15" creationId="{ADEC950F-ED0C-00E9-53F3-1E19C687FBA2}"/>
          </ac:picMkLst>
        </pc:picChg>
      </pc:sldChg>
    </pc:docChg>
  </pc:docChgLst>
  <pc:docChgLst>
    <pc:chgData name="Utilizador Convidado" providerId="Windows Live" clId="Web-{E812F1CB-C99A-2240-9FB0-68919616EC0B}"/>
    <pc:docChg chg="modSld">
      <pc:chgData name="Utilizador Convidado" userId="" providerId="Windows Live" clId="Web-{E812F1CB-C99A-2240-9FB0-68919616EC0B}" dt="2025-05-06T09:20:50.199" v="11" actId="20577"/>
      <pc:docMkLst>
        <pc:docMk/>
      </pc:docMkLst>
      <pc:sldChg chg="modSp">
        <pc:chgData name="Utilizador Convidado" userId="" providerId="Windows Live" clId="Web-{E812F1CB-C99A-2240-9FB0-68919616EC0B}" dt="2025-05-06T09:20:50.199" v="11" actId="20577"/>
        <pc:sldMkLst>
          <pc:docMk/>
          <pc:sldMk cId="1306905754" sldId="267"/>
        </pc:sldMkLst>
        <pc:spChg chg="mod">
          <ac:chgData name="Utilizador Convidado" userId="" providerId="Windows Live" clId="Web-{E812F1CB-C99A-2240-9FB0-68919616EC0B}" dt="2025-05-06T09:20:50.199" v="11" actId="20577"/>
          <ac:spMkLst>
            <pc:docMk/>
            <pc:sldMk cId="1306905754" sldId="267"/>
            <ac:spMk id="8" creationId="{6FBFB783-9713-9D6D-C1D3-CD26F9A9E49B}"/>
          </ac:spMkLst>
        </pc:spChg>
      </pc:sldChg>
    </pc:docChg>
  </pc:docChgLst>
  <pc:docChgLst>
    <pc:chgData name="Utilizador Convidado" providerId="Windows Live" clId="Web-{0257AD29-C8EB-2222-6EEF-EBB15765D823}"/>
    <pc:docChg chg="addSld modSld">
      <pc:chgData name="Utilizador Convidado" userId="" providerId="Windows Live" clId="Web-{0257AD29-C8EB-2222-6EEF-EBB15765D823}" dt="2025-05-19T22:38:59.564" v="77" actId="20577"/>
      <pc:docMkLst>
        <pc:docMk/>
      </pc:docMkLst>
      <pc:sldChg chg="addSp delSp modSp">
        <pc:chgData name="Utilizador Convidado" userId="" providerId="Windows Live" clId="Web-{0257AD29-C8EB-2222-6EEF-EBB15765D823}" dt="2025-05-19T22:37:16.622" v="43"/>
        <pc:sldMkLst>
          <pc:docMk/>
          <pc:sldMk cId="0" sldId="260"/>
        </pc:sldMkLst>
        <pc:spChg chg="mod">
          <ac:chgData name="Utilizador Convidado" userId="" providerId="Windows Live" clId="Web-{0257AD29-C8EB-2222-6EEF-EBB15765D823}" dt="2025-05-19T22:35:32.430" v="8" actId="20577"/>
          <ac:spMkLst>
            <pc:docMk/>
            <pc:sldMk cId="0" sldId="260"/>
            <ac:spMk id="11" creationId="{D4CB81D0-0ED5-4242-851D-CA8E2EFD6599}"/>
          </ac:spMkLst>
        </pc:spChg>
        <pc:spChg chg="add del mod">
          <ac:chgData name="Utilizador Convidado" userId="" providerId="Windows Live" clId="Web-{0257AD29-C8EB-2222-6EEF-EBB15765D823}" dt="2025-05-19T22:37:16.622" v="43"/>
          <ac:spMkLst>
            <pc:docMk/>
            <pc:sldMk cId="0" sldId="260"/>
            <ac:spMk id="12" creationId="{43711CC9-ACE2-45BA-EE29-036D3D2970DE}"/>
          </ac:spMkLst>
        </pc:spChg>
      </pc:sldChg>
      <pc:sldChg chg="delSp modSp">
        <pc:chgData name="Utilizador Convidado" userId="" providerId="Windows Live" clId="Web-{0257AD29-C8EB-2222-6EEF-EBB15765D823}" dt="2025-05-19T22:06:32.101" v="6"/>
        <pc:sldMkLst>
          <pc:docMk/>
          <pc:sldMk cId="0" sldId="262"/>
        </pc:sldMkLst>
        <pc:spChg chg="del">
          <ac:chgData name="Utilizador Convidado" userId="" providerId="Windows Live" clId="Web-{0257AD29-C8EB-2222-6EEF-EBB15765D823}" dt="2025-05-19T22:06:32.101" v="6"/>
          <ac:spMkLst>
            <pc:docMk/>
            <pc:sldMk cId="0" sldId="262"/>
            <ac:spMk id="4" creationId="{00000000-0000-0000-0000-000000000000}"/>
          </ac:spMkLst>
        </pc:spChg>
        <pc:spChg chg="mod">
          <ac:chgData name="Utilizador Convidado" userId="" providerId="Windows Live" clId="Web-{0257AD29-C8EB-2222-6EEF-EBB15765D823}" dt="2025-05-19T22:06:26.194" v="3" actId="20577"/>
          <ac:spMkLst>
            <pc:docMk/>
            <pc:sldMk cId="0" sldId="262"/>
            <ac:spMk id="5" creationId="{00000000-0000-0000-0000-000000000000}"/>
          </ac:spMkLst>
        </pc:spChg>
        <pc:spChg chg="del mod">
          <ac:chgData name="Utilizador Convidado" userId="" providerId="Windows Live" clId="Web-{0257AD29-C8EB-2222-6EEF-EBB15765D823}" dt="2025-05-19T22:06:30.367" v="5"/>
          <ac:spMkLst>
            <pc:docMk/>
            <pc:sldMk cId="0" sldId="262"/>
            <ac:spMk id="7" creationId="{00000000-0000-0000-0000-000000000000}"/>
          </ac:spMkLst>
        </pc:spChg>
      </pc:sldChg>
      <pc:sldChg chg="modSp">
        <pc:chgData name="Utilizador Convidado" userId="" providerId="Windows Live" clId="Web-{0257AD29-C8EB-2222-6EEF-EBB15765D823}" dt="2025-05-19T21:58:32.599" v="0" actId="1076"/>
        <pc:sldMkLst>
          <pc:docMk/>
          <pc:sldMk cId="3492103032" sldId="266"/>
        </pc:sldMkLst>
        <pc:picChg chg="mod">
          <ac:chgData name="Utilizador Convidado" userId="" providerId="Windows Live" clId="Web-{0257AD29-C8EB-2222-6EEF-EBB15765D823}" dt="2025-05-19T21:58:32.599" v="0" actId="1076"/>
          <ac:picMkLst>
            <pc:docMk/>
            <pc:sldMk cId="3492103032" sldId="266"/>
            <ac:picMk id="12" creationId="{0BDCC815-9BA2-7BB8-C3DC-588CEED37BF5}"/>
          </ac:picMkLst>
        </pc:picChg>
      </pc:sldChg>
      <pc:sldChg chg="addSp delSp modSp">
        <pc:chgData name="Utilizador Convidado" userId="" providerId="Windows Live" clId="Web-{0257AD29-C8EB-2222-6EEF-EBB15765D823}" dt="2025-05-19T22:38:59.564" v="77" actId="20577"/>
        <pc:sldMkLst>
          <pc:docMk/>
          <pc:sldMk cId="1306905754" sldId="267"/>
        </pc:sldMkLst>
        <pc:spChg chg="mod">
          <ac:chgData name="Utilizador Convidado" userId="" providerId="Windows Live" clId="Web-{0257AD29-C8EB-2222-6EEF-EBB15765D823}" dt="2025-05-19T22:37:43.389" v="54" actId="1076"/>
          <ac:spMkLst>
            <pc:docMk/>
            <pc:sldMk cId="1306905754" sldId="267"/>
            <ac:spMk id="4" creationId="{74BB909C-9707-34E7-971B-7BB95D841308}"/>
          </ac:spMkLst>
        </pc:spChg>
        <pc:spChg chg="mod">
          <ac:chgData name="Utilizador Convidado" userId="" providerId="Windows Live" clId="Web-{0257AD29-C8EB-2222-6EEF-EBB15765D823}" dt="2025-05-19T22:38:57.782" v="76"/>
          <ac:spMkLst>
            <pc:docMk/>
            <pc:sldMk cId="1306905754" sldId="267"/>
            <ac:spMk id="5" creationId="{BA95B3A6-D013-8502-DE30-58C4C2D2603A}"/>
          </ac:spMkLst>
        </pc:spChg>
        <pc:spChg chg="del mod">
          <ac:chgData name="Utilizador Convidado" userId="" providerId="Windows Live" clId="Web-{0257AD29-C8EB-2222-6EEF-EBB15765D823}" dt="2025-05-19T22:36:06.431" v="11"/>
          <ac:spMkLst>
            <pc:docMk/>
            <pc:sldMk cId="1306905754" sldId="267"/>
            <ac:spMk id="8" creationId="{6FBFB783-9713-9D6D-C1D3-CD26F9A9E49B}"/>
          </ac:spMkLst>
        </pc:spChg>
        <pc:spChg chg="add mod">
          <ac:chgData name="Utilizador Convidado" userId="" providerId="Windows Live" clId="Web-{0257AD29-C8EB-2222-6EEF-EBB15765D823}" dt="2025-05-19T22:38:59.564" v="77" actId="20577"/>
          <ac:spMkLst>
            <pc:docMk/>
            <pc:sldMk cId="1306905754" sldId="267"/>
            <ac:spMk id="9" creationId="{45A9DBC4-64D8-C961-61DF-787A3F5AF837}"/>
          </ac:spMkLst>
        </pc:spChg>
        <pc:spChg chg="mod">
          <ac:chgData name="Utilizador Convidado" userId="" providerId="Windows Live" clId="Web-{0257AD29-C8EB-2222-6EEF-EBB15765D823}" dt="2025-05-19T22:37:40.795" v="53" actId="1076"/>
          <ac:spMkLst>
            <pc:docMk/>
            <pc:sldMk cId="1306905754" sldId="267"/>
            <ac:spMk id="11" creationId="{04AD4D50-D724-F20F-9B1D-1764321AEB8F}"/>
          </ac:spMkLst>
        </pc:spChg>
        <pc:spChg chg="mod">
          <ac:chgData name="Utilizador Convidado" userId="" providerId="Windows Live" clId="Web-{0257AD29-C8EB-2222-6EEF-EBB15765D823}" dt="2025-05-19T22:37:48.654" v="55" actId="1076"/>
          <ac:spMkLst>
            <pc:docMk/>
            <pc:sldMk cId="1306905754" sldId="267"/>
            <ac:spMk id="12" creationId="{A6D13CC8-96DE-D4EA-6860-50894DA449DA}"/>
          </ac:spMkLst>
        </pc:spChg>
      </pc:sldChg>
      <pc:sldChg chg="add replId">
        <pc:chgData name="Utilizador Convidado" userId="" providerId="Windows Live" clId="Web-{0257AD29-C8EB-2222-6EEF-EBB15765D823}" dt="2025-05-19T22:06:19.757" v="1"/>
        <pc:sldMkLst>
          <pc:docMk/>
          <pc:sldMk cId="2899296370" sldId="268"/>
        </pc:sldMkLst>
      </pc:sldChg>
    </pc:docChg>
  </pc:docChgLst>
  <pc:docChgLst>
    <pc:chgData name="Utilizador Convidado" providerId="Windows Live" clId="Web-{7AC242BB-E1C2-5455-5C3C-67738C068002}"/>
    <pc:docChg chg="modSld">
      <pc:chgData name="Utilizador Convidado" userId="" providerId="Windows Live" clId="Web-{7AC242BB-E1C2-5455-5C3C-67738C068002}" dt="2025-05-05T17:52:41.315" v="129" actId="20577"/>
      <pc:docMkLst>
        <pc:docMk/>
      </pc:docMkLst>
      <pc:sldChg chg="addSp delSp modSp">
        <pc:chgData name="Utilizador Convidado" userId="" providerId="Windows Live" clId="Web-{7AC242BB-E1C2-5455-5C3C-67738C068002}" dt="2025-05-05T17:52:41.315" v="129" actId="20577"/>
        <pc:sldMkLst>
          <pc:docMk/>
          <pc:sldMk cId="3492103032" sldId="266"/>
        </pc:sldMkLst>
        <pc:spChg chg="del mod">
          <ac:chgData name="Utilizador Convidado" userId="" providerId="Windows Live" clId="Web-{7AC242BB-E1C2-5455-5C3C-67738C068002}" dt="2025-05-05T17:46:55.008" v="2"/>
          <ac:spMkLst>
            <pc:docMk/>
            <pc:sldMk cId="3492103032" sldId="266"/>
            <ac:spMk id="4" creationId="{10A8798F-8365-3737-1733-AC8F7CF13EA2}"/>
          </ac:spMkLst>
        </pc:spChg>
        <pc:spChg chg="add mod">
          <ac:chgData name="Utilizador Convidado" userId="" providerId="Windows Live" clId="Web-{7AC242BB-E1C2-5455-5C3C-67738C068002}" dt="2025-05-05T17:52:14.408" v="119" actId="1076"/>
          <ac:spMkLst>
            <pc:docMk/>
            <pc:sldMk cId="3492103032" sldId="266"/>
            <ac:spMk id="8" creationId="{22C83B4E-149D-12B2-335C-C9F4C9E5AA23}"/>
          </ac:spMkLst>
        </pc:spChg>
        <pc:spChg chg="add del mod">
          <ac:chgData name="Utilizador Convidado" userId="" providerId="Windows Live" clId="Web-{7AC242BB-E1C2-5455-5C3C-67738C068002}" dt="2025-05-05T17:52:22.486" v="122"/>
          <ac:spMkLst>
            <pc:docMk/>
            <pc:sldMk cId="3492103032" sldId="266"/>
            <ac:spMk id="9" creationId="{DD573928-4A5D-2ED9-C751-7AD3CC737F00}"/>
          </ac:spMkLst>
        </pc:spChg>
        <pc:spChg chg="del">
          <ac:chgData name="Utilizador Convidado" userId="" providerId="Windows Live" clId="Web-{7AC242BB-E1C2-5455-5C3C-67738C068002}" dt="2025-05-05T17:46:51.805" v="0"/>
          <ac:spMkLst>
            <pc:docMk/>
            <pc:sldMk cId="3492103032" sldId="266"/>
            <ac:spMk id="11" creationId="{9805DEB8-7004-45D6-4A82-F03F192990B9}"/>
          </ac:spMkLst>
        </pc:spChg>
        <pc:spChg chg="del">
          <ac:chgData name="Utilizador Convidado" userId="" providerId="Windows Live" clId="Web-{7AC242BB-E1C2-5455-5C3C-67738C068002}" dt="2025-05-05T17:46:59.836" v="3"/>
          <ac:spMkLst>
            <pc:docMk/>
            <pc:sldMk cId="3492103032" sldId="266"/>
            <ac:spMk id="12" creationId="{23E99117-09F8-E28D-F741-43A1EFEBB4FD}"/>
          </ac:spMkLst>
        </pc:spChg>
        <pc:spChg chg="add mod">
          <ac:chgData name="Utilizador Convidado" userId="" providerId="Windows Live" clId="Web-{7AC242BB-E1C2-5455-5C3C-67738C068002}" dt="2025-05-05T17:52:41.315" v="129" actId="20577"/>
          <ac:spMkLst>
            <pc:docMk/>
            <pc:sldMk cId="3492103032" sldId="266"/>
            <ac:spMk id="13" creationId="{0E18A7A7-7BDE-72F7-4A16-3FDA5A450334}"/>
          </ac:spMkLst>
        </pc:spChg>
        <pc:picChg chg="add mod">
          <ac:chgData name="Utilizador Convidado" userId="" providerId="Windows Live" clId="Web-{7AC242BB-E1C2-5455-5C3C-67738C068002}" dt="2025-05-05T17:47:13.024" v="6" actId="1076"/>
          <ac:picMkLst>
            <pc:docMk/>
            <pc:sldMk cId="3492103032" sldId="266"/>
            <ac:picMk id="5" creationId="{D1A20127-14B8-DEB1-929E-5CF97F79080E}"/>
          </ac:picMkLst>
        </pc:picChg>
        <pc:picChg chg="add mod">
          <ac:chgData name="Utilizador Convidado" userId="" providerId="Windows Live" clId="Web-{7AC242BB-E1C2-5455-5C3C-67738C068002}" dt="2025-05-05T17:52:30.580" v="124" actId="1076"/>
          <ac:picMkLst>
            <pc:docMk/>
            <pc:sldMk cId="3492103032" sldId="266"/>
            <ac:picMk id="10" creationId="{D29EBD8F-35D7-08FE-4B30-D48E86BE6022}"/>
          </ac:picMkLst>
        </pc:picChg>
      </pc:sldChg>
      <pc:sldChg chg="addSp modSp">
        <pc:chgData name="Utilizador Convidado" userId="" providerId="Windows Live" clId="Web-{7AC242BB-E1C2-5455-5C3C-67738C068002}" dt="2025-05-05T17:51:14.953" v="114" actId="20577"/>
        <pc:sldMkLst>
          <pc:docMk/>
          <pc:sldMk cId="1306905754" sldId="267"/>
        </pc:sldMkLst>
        <pc:spChg chg="mod">
          <ac:chgData name="Utilizador Convidado" userId="" providerId="Windows Live" clId="Web-{7AC242BB-E1C2-5455-5C3C-67738C068002}" dt="2025-05-05T17:50:25.358" v="59" actId="1076"/>
          <ac:spMkLst>
            <pc:docMk/>
            <pc:sldMk cId="1306905754" sldId="267"/>
            <ac:spMk id="5" creationId="{BA95B3A6-D013-8502-DE30-58C4C2D2603A}"/>
          </ac:spMkLst>
        </pc:spChg>
        <pc:spChg chg="add mod">
          <ac:chgData name="Utilizador Convidado" userId="" providerId="Windows Live" clId="Web-{7AC242BB-E1C2-5455-5C3C-67738C068002}" dt="2025-05-05T17:51:14.953" v="114" actId="20577"/>
          <ac:spMkLst>
            <pc:docMk/>
            <pc:sldMk cId="1306905754" sldId="267"/>
            <ac:spMk id="8" creationId="{6FBFB783-9713-9D6D-C1D3-CD26F9A9E49B}"/>
          </ac:spMkLst>
        </pc:spChg>
        <pc:spChg chg="mod">
          <ac:chgData name="Utilizador Convidado" userId="" providerId="Windows Live" clId="Web-{7AC242BB-E1C2-5455-5C3C-67738C068002}" dt="2025-05-05T17:50:20.779" v="58" actId="1076"/>
          <ac:spMkLst>
            <pc:docMk/>
            <pc:sldMk cId="1306905754" sldId="267"/>
            <ac:spMk id="12" creationId="{A6D13CC8-96DE-D4EA-6860-50894DA449DA}"/>
          </ac:spMkLst>
        </pc:spChg>
      </pc:sldChg>
    </pc:docChg>
  </pc:docChgLst>
  <pc:docChgLst>
    <pc:chgData name="Utilizador Convidado" providerId="Windows Live" clId="Web-{2CD8B1FC-BB22-CCA3-E72A-CA09349702FE}"/>
    <pc:docChg chg="modSld">
      <pc:chgData name="Utilizador Convidado" userId="" providerId="Windows Live" clId="Web-{2CD8B1FC-BB22-CCA3-E72A-CA09349702FE}" dt="2025-05-05T17:56:23.151" v="19" actId="20577"/>
      <pc:docMkLst>
        <pc:docMk/>
      </pc:docMkLst>
      <pc:sldChg chg="addSp delSp modSp">
        <pc:chgData name="Utilizador Convidado" userId="" providerId="Windows Live" clId="Web-{2CD8B1FC-BB22-CCA3-E72A-CA09349702FE}" dt="2025-05-05T17:55:53.322" v="5" actId="20577"/>
        <pc:sldMkLst>
          <pc:docMk/>
          <pc:sldMk cId="0" sldId="260"/>
        </pc:sldMkLst>
        <pc:spChg chg="add del mod">
          <ac:chgData name="Utilizador Convidado" userId="" providerId="Windows Live" clId="Web-{2CD8B1FC-BB22-CCA3-E72A-CA09349702FE}" dt="2025-05-05T17:55:53.322" v="5" actId="20577"/>
          <ac:spMkLst>
            <pc:docMk/>
            <pc:sldMk cId="0" sldId="260"/>
            <ac:spMk id="6" creationId="{00000000-0000-0000-0000-000000000000}"/>
          </ac:spMkLst>
        </pc:spChg>
      </pc:sldChg>
      <pc:sldChg chg="modSp">
        <pc:chgData name="Utilizador Convidado" userId="" providerId="Windows Live" clId="Web-{2CD8B1FC-BB22-CCA3-E72A-CA09349702FE}" dt="2025-05-05T17:56:23.151" v="19" actId="20577"/>
        <pc:sldMkLst>
          <pc:docMk/>
          <pc:sldMk cId="0" sldId="262"/>
        </pc:sldMkLst>
        <pc:spChg chg="mod">
          <ac:chgData name="Utilizador Convidado" userId="" providerId="Windows Live" clId="Web-{2CD8B1FC-BB22-CCA3-E72A-CA09349702FE}" dt="2025-05-05T17:56:23.151" v="19" actId="20577"/>
          <ac:spMkLst>
            <pc:docMk/>
            <pc:sldMk cId="0" sldId="262"/>
            <ac:spMk id="6" creationId="{00000000-0000-0000-0000-000000000000}"/>
          </ac:spMkLst>
        </pc:spChg>
      </pc:sldChg>
      <pc:sldChg chg="modSp">
        <pc:chgData name="Utilizador Convidado" userId="" providerId="Windows Live" clId="Web-{2CD8B1FC-BB22-CCA3-E72A-CA09349702FE}" dt="2025-05-05T17:56:20.979" v="15" actId="20577"/>
        <pc:sldMkLst>
          <pc:docMk/>
          <pc:sldMk cId="0" sldId="265"/>
        </pc:sldMkLst>
        <pc:spChg chg="mod">
          <ac:chgData name="Utilizador Convidado" userId="" providerId="Windows Live" clId="Web-{2CD8B1FC-BB22-CCA3-E72A-CA09349702FE}" dt="2025-05-05T17:56:20.979" v="15" actId="20577"/>
          <ac:spMkLst>
            <pc:docMk/>
            <pc:sldMk cId="0" sldId="265"/>
            <ac:spMk id="5" creationId="{00000000-0000-0000-0000-000000000000}"/>
          </ac:spMkLst>
        </pc:spChg>
      </pc:sldChg>
      <pc:sldChg chg="modSp">
        <pc:chgData name="Utilizador Convidado" userId="" providerId="Windows Live" clId="Web-{2CD8B1FC-BB22-CCA3-E72A-CA09349702FE}" dt="2025-05-05T17:56:03.541" v="9" actId="20577"/>
        <pc:sldMkLst>
          <pc:docMk/>
          <pc:sldMk cId="1306905754" sldId="267"/>
        </pc:sldMkLst>
        <pc:spChg chg="mod">
          <ac:chgData name="Utilizador Convidado" userId="" providerId="Windows Live" clId="Web-{2CD8B1FC-BB22-CCA3-E72A-CA09349702FE}" dt="2025-05-05T17:56:03.541" v="9" actId="20577"/>
          <ac:spMkLst>
            <pc:docMk/>
            <pc:sldMk cId="1306905754" sldId="267"/>
            <ac:spMk id="6" creationId="{2C89B152-7099-9DF4-4E5C-F193801CC518}"/>
          </ac:spMkLst>
        </pc:spChg>
      </pc:sldChg>
    </pc:docChg>
  </pc:docChgLst>
  <pc:docChgLst>
    <pc:chgData name="Utilizador Convidado" providerId="Windows Live" clId="Web-{F1A4CDB9-C639-31E4-D7C8-E700D6BC218D}"/>
    <pc:docChg chg="addSld delSld modSld">
      <pc:chgData name="Utilizador Convidado" userId="" providerId="Windows Live" clId="Web-{F1A4CDB9-C639-31E4-D7C8-E700D6BC218D}" dt="2025-05-19T21:55:54.108" v="262" actId="20577"/>
      <pc:docMkLst>
        <pc:docMk/>
      </pc:docMkLst>
      <pc:sldChg chg="modSp">
        <pc:chgData name="Utilizador Convidado" userId="" providerId="Windows Live" clId="Web-{F1A4CDB9-C639-31E4-D7C8-E700D6BC218D}" dt="2025-05-19T21:55:54.108" v="262" actId="20577"/>
        <pc:sldMkLst>
          <pc:docMk/>
          <pc:sldMk cId="0" sldId="260"/>
        </pc:sldMkLst>
        <pc:spChg chg="mod">
          <ac:chgData name="Utilizador Convidado" userId="" providerId="Windows Live" clId="Web-{F1A4CDB9-C639-31E4-D7C8-E700D6BC218D}" dt="2025-05-19T21:55:54.108" v="262" actId="20577"/>
          <ac:spMkLst>
            <pc:docMk/>
            <pc:sldMk cId="0" sldId="260"/>
            <ac:spMk id="11" creationId="{D4CB81D0-0ED5-4242-851D-CA8E2EFD6599}"/>
          </ac:spMkLst>
        </pc:spChg>
        <pc:spChg chg="mod">
          <ac:chgData name="Utilizador Convidado" userId="" providerId="Windows Live" clId="Web-{F1A4CDB9-C639-31E4-D7C8-E700D6BC218D}" dt="2025-05-19T21:55:16.480" v="231" actId="1076"/>
          <ac:spMkLst>
            <pc:docMk/>
            <pc:sldMk cId="0" sldId="260"/>
            <ac:spMk id="12" creationId="{43711CC9-ACE2-45BA-EE29-036D3D2970DE}"/>
          </ac:spMkLst>
        </pc:spChg>
      </pc:sldChg>
      <pc:sldChg chg="addSp delSp modSp">
        <pc:chgData name="Utilizador Convidado" userId="" providerId="Windows Live" clId="Web-{F1A4CDB9-C639-31E4-D7C8-E700D6BC218D}" dt="2025-05-19T21:48:56.687" v="92" actId="1076"/>
        <pc:sldMkLst>
          <pc:docMk/>
          <pc:sldMk cId="3492103032" sldId="266"/>
        </pc:sldMkLst>
        <pc:spChg chg="mod">
          <ac:chgData name="Utilizador Convidado" userId="" providerId="Windows Live" clId="Web-{F1A4CDB9-C639-31E4-D7C8-E700D6BC218D}" dt="2025-05-19T21:48:54.547" v="91" actId="1076"/>
          <ac:spMkLst>
            <pc:docMk/>
            <pc:sldMk cId="3492103032" sldId="266"/>
            <ac:spMk id="4" creationId="{6C49BDAC-F148-D62B-5474-C9A997FC60AE}"/>
          </ac:spMkLst>
        </pc:spChg>
        <pc:spChg chg="mod">
          <ac:chgData name="Utilizador Convidado" userId="" providerId="Windows Live" clId="Web-{F1A4CDB9-C639-31E4-D7C8-E700D6BC218D}" dt="2025-05-19T21:46:31.161" v="47" actId="20577"/>
          <ac:spMkLst>
            <pc:docMk/>
            <pc:sldMk cId="3492103032" sldId="266"/>
            <ac:spMk id="8" creationId="{22C83B4E-149D-12B2-335C-C9F4C9E5AA23}"/>
          </ac:spMkLst>
        </pc:spChg>
        <pc:spChg chg="mod">
          <ac:chgData name="Utilizador Convidado" userId="" providerId="Windows Live" clId="Web-{F1A4CDB9-C639-31E4-D7C8-E700D6BC218D}" dt="2025-05-19T21:48:16.309" v="86" actId="14100"/>
          <ac:spMkLst>
            <pc:docMk/>
            <pc:sldMk cId="3492103032" sldId="266"/>
            <ac:spMk id="13" creationId="{0E18A7A7-7BDE-72F7-4A16-3FDA5A450334}"/>
          </ac:spMkLst>
        </pc:spChg>
        <pc:picChg chg="del">
          <ac:chgData name="Utilizador Convidado" userId="" providerId="Windows Live" clId="Web-{F1A4CDB9-C639-31E4-D7C8-E700D6BC218D}" dt="2025-05-19T21:26:31.604" v="0"/>
          <ac:picMkLst>
            <pc:docMk/>
            <pc:sldMk cId="3492103032" sldId="266"/>
            <ac:picMk id="5" creationId="{D1A20127-14B8-DEB1-929E-5CF97F79080E}"/>
          </ac:picMkLst>
        </pc:picChg>
        <pc:picChg chg="del">
          <ac:chgData name="Utilizador Convidado" userId="" providerId="Windows Live" clId="Web-{F1A4CDB9-C639-31E4-D7C8-E700D6BC218D}" dt="2025-05-19T21:45:37.032" v="26"/>
          <ac:picMkLst>
            <pc:docMk/>
            <pc:sldMk cId="3492103032" sldId="266"/>
            <ac:picMk id="9" creationId="{A0932A21-80E3-DF81-9776-101A5D29C569}"/>
          </ac:picMkLst>
        </pc:picChg>
        <pc:picChg chg="add del mod">
          <ac:chgData name="Utilizador Convidado" userId="" providerId="Windows Live" clId="Web-{F1A4CDB9-C639-31E4-D7C8-E700D6BC218D}" dt="2025-05-19T21:46:44.615" v="49"/>
          <ac:picMkLst>
            <pc:docMk/>
            <pc:sldMk cId="3492103032" sldId="266"/>
            <ac:picMk id="10" creationId="{BC6C1B22-5E87-6A3B-E3C3-78FEF18B1E6A}"/>
          </ac:picMkLst>
        </pc:picChg>
        <pc:picChg chg="del">
          <ac:chgData name="Utilizador Convidado" userId="" providerId="Windows Live" clId="Web-{F1A4CDB9-C639-31E4-D7C8-E700D6BC218D}" dt="2025-05-19T21:45:34.157" v="24"/>
          <ac:picMkLst>
            <pc:docMk/>
            <pc:sldMk cId="3492103032" sldId="266"/>
            <ac:picMk id="11" creationId="{A81B1DB9-EEB0-10ED-BF64-8F7D4CE8ABD4}"/>
          </ac:picMkLst>
        </pc:picChg>
        <pc:picChg chg="add mod">
          <ac:chgData name="Utilizador Convidado" userId="" providerId="Windows Live" clId="Web-{F1A4CDB9-C639-31E4-D7C8-E700D6BC218D}" dt="2025-05-19T21:48:56.687" v="92" actId="1076"/>
          <ac:picMkLst>
            <pc:docMk/>
            <pc:sldMk cId="3492103032" sldId="266"/>
            <ac:picMk id="12" creationId="{0BDCC815-9BA2-7BB8-C3DC-588CEED37BF5}"/>
          </ac:picMkLst>
        </pc:picChg>
        <pc:picChg chg="del">
          <ac:chgData name="Utilizador Convidado" userId="" providerId="Windows Live" clId="Web-{F1A4CDB9-C639-31E4-D7C8-E700D6BC218D}" dt="2025-05-19T21:45:35.532" v="25"/>
          <ac:picMkLst>
            <pc:docMk/>
            <pc:sldMk cId="3492103032" sldId="266"/>
            <ac:picMk id="14" creationId="{D5F19C96-493A-E269-8247-8346C7B39884}"/>
          </ac:picMkLst>
        </pc:picChg>
        <pc:picChg chg="del mod">
          <ac:chgData name="Utilizador Convidado" userId="" providerId="Windows Live" clId="Web-{F1A4CDB9-C639-31E4-D7C8-E700D6BC218D}" dt="2025-05-19T21:47:46.042" v="56"/>
          <ac:picMkLst>
            <pc:docMk/>
            <pc:sldMk cId="3492103032" sldId="266"/>
            <ac:picMk id="15" creationId="{ADEC950F-ED0C-00E9-53F3-1E19C687FBA2}"/>
          </ac:picMkLst>
        </pc:picChg>
        <pc:picChg chg="add mod">
          <ac:chgData name="Utilizador Convidado" userId="" providerId="Windows Live" clId="Web-{F1A4CDB9-C639-31E4-D7C8-E700D6BC218D}" dt="2025-05-19T21:46:50.334" v="50" actId="1076"/>
          <ac:picMkLst>
            <pc:docMk/>
            <pc:sldMk cId="3492103032" sldId="266"/>
            <ac:picMk id="16" creationId="{F1CD72FD-7D62-A67D-8D18-33686766A733}"/>
          </ac:picMkLst>
        </pc:picChg>
        <pc:picChg chg="add mod">
          <ac:chgData name="Utilizador Convidado" userId="" providerId="Windows Live" clId="Web-{F1A4CDB9-C639-31E4-D7C8-E700D6BC218D}" dt="2025-05-19T21:48:48.218" v="90" actId="1076"/>
          <ac:picMkLst>
            <pc:docMk/>
            <pc:sldMk cId="3492103032" sldId="266"/>
            <ac:picMk id="17" creationId="{256D0F1A-16E3-8C8A-5E13-694F07D1BDFC}"/>
          </ac:picMkLst>
        </pc:picChg>
      </pc:sldChg>
      <pc:sldChg chg="add del replId">
        <pc:chgData name="Utilizador Convidado" userId="" providerId="Windows Live" clId="Web-{F1A4CDB9-C639-31E4-D7C8-E700D6BC218D}" dt="2025-05-19T21:48:59.328" v="93"/>
        <pc:sldMkLst>
          <pc:docMk/>
          <pc:sldMk cId="2704469428" sldId="268"/>
        </pc:sldMkLst>
      </pc:sldChg>
    </pc:docChg>
  </pc:docChgLst>
  <pc:docChgLst>
    <pc:chgData name="Utilizador Convidado" providerId="Windows Live" clId="Web-{C355E164-3027-EF33-3165-FD12FDAD02C8}"/>
    <pc:docChg chg="modSld">
      <pc:chgData name="Utilizador Convidado" userId="" providerId="Windows Live" clId="Web-{C355E164-3027-EF33-3165-FD12FDAD02C8}" dt="2025-05-20T00:42:46.158" v="2" actId="1076"/>
      <pc:docMkLst>
        <pc:docMk/>
      </pc:docMkLst>
      <pc:sldChg chg="addSp modSp addAnim">
        <pc:chgData name="Utilizador Convidado" userId="" providerId="Windows Live" clId="Web-{C355E164-3027-EF33-3165-FD12FDAD02C8}" dt="2025-05-20T00:42:46.158" v="2" actId="1076"/>
        <pc:sldMkLst>
          <pc:docMk/>
          <pc:sldMk cId="0" sldId="262"/>
        </pc:sldMkLst>
        <pc:picChg chg="add mod">
          <ac:chgData name="Utilizador Convidado" userId="" providerId="Windows Live" clId="Web-{C355E164-3027-EF33-3165-FD12FDAD02C8}" dt="2025-05-20T00:42:46.158" v="2" actId="1076"/>
          <ac:picMkLst>
            <pc:docMk/>
            <pc:sldMk cId="0" sldId="262"/>
            <ac:picMk id="4" creationId="{3ED58339-8F8A-0269-285D-CC04F1161120}"/>
          </ac:picMkLst>
        </pc:picChg>
      </pc:sldChg>
    </pc:docChg>
  </pc:docChgLst>
  <pc:docChgLst>
    <pc:chgData name="Guest User" providerId="Windows Live" clId="Web-{F8C2F674-5DCD-97CF-852D-981703DE914C}"/>
    <pc:docChg chg="modSld">
      <pc:chgData name="Guest User" userId="" providerId="Windows Live" clId="Web-{F8C2F674-5DCD-97CF-852D-981703DE914C}" dt="2025-05-19T22:50:05.204" v="2" actId="20577"/>
      <pc:docMkLst>
        <pc:docMk/>
      </pc:docMkLst>
      <pc:sldChg chg="modSp">
        <pc:chgData name="Guest User" userId="" providerId="Windows Live" clId="Web-{F8C2F674-5DCD-97CF-852D-981703DE914C}" dt="2025-05-19T22:50:05.204" v="2" actId="20577"/>
        <pc:sldMkLst>
          <pc:docMk/>
          <pc:sldMk cId="0" sldId="256"/>
        </pc:sldMkLst>
        <pc:spChg chg="mod">
          <ac:chgData name="Guest User" userId="" providerId="Windows Live" clId="Web-{F8C2F674-5DCD-97CF-852D-981703DE914C}" dt="2025-05-19T22:50:05.204" v="2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Utilizador Convidado" providerId="Windows Live" clId="Web-{51BA668B-153B-C3C4-564A-E55A4F7866C7}"/>
    <pc:docChg chg="modSld">
      <pc:chgData name="Utilizador Convidado" userId="" providerId="Windows Live" clId="Web-{51BA668B-153B-C3C4-564A-E55A4F7866C7}" dt="2025-05-05T21:31:07.438" v="88" actId="1076"/>
      <pc:docMkLst>
        <pc:docMk/>
      </pc:docMkLst>
      <pc:sldChg chg="addSp modSp">
        <pc:chgData name="Utilizador Convidado" userId="" providerId="Windows Live" clId="Web-{51BA668B-153B-C3C4-564A-E55A4F7866C7}" dt="2025-05-05T21:31:07.438" v="88" actId="1076"/>
        <pc:sldMkLst>
          <pc:docMk/>
          <pc:sldMk cId="0" sldId="265"/>
        </pc:sldMkLst>
        <pc:spChg chg="add mod">
          <ac:chgData name="Utilizador Convidado" userId="" providerId="Windows Live" clId="Web-{51BA668B-153B-C3C4-564A-E55A4F7866C7}" dt="2025-05-05T21:31:07.438" v="88" actId="1076"/>
          <ac:spMkLst>
            <pc:docMk/>
            <pc:sldMk cId="0" sldId="265"/>
            <ac:spMk id="7" creationId="{AF1F88EC-EA5A-CB87-62C2-F4DDB5ABDA17}"/>
          </ac:spMkLst>
        </pc:spChg>
      </pc:sldChg>
      <pc:sldChg chg="modSp">
        <pc:chgData name="Utilizador Convidado" userId="" providerId="Windows Live" clId="Web-{51BA668B-153B-C3C4-564A-E55A4F7866C7}" dt="2025-05-05T21:18:25.786" v="86" actId="20577"/>
        <pc:sldMkLst>
          <pc:docMk/>
          <pc:sldMk cId="1306905754" sldId="267"/>
        </pc:sldMkLst>
        <pc:spChg chg="mod">
          <ac:chgData name="Utilizador Convidado" userId="" providerId="Windows Live" clId="Web-{51BA668B-153B-C3C4-564A-E55A4F7866C7}" dt="2025-05-05T20:29:18.288" v="15" actId="20577"/>
          <ac:spMkLst>
            <pc:docMk/>
            <pc:sldMk cId="1306905754" sldId="267"/>
            <ac:spMk id="3" creationId="{C84388BF-E256-413D-09EC-F8D19AF1858F}"/>
          </ac:spMkLst>
        </pc:spChg>
        <pc:spChg chg="mod">
          <ac:chgData name="Utilizador Convidado" userId="" providerId="Windows Live" clId="Web-{51BA668B-153B-C3C4-564A-E55A4F7866C7}" dt="2025-05-05T21:18:25.786" v="86" actId="20577"/>
          <ac:spMkLst>
            <pc:docMk/>
            <pc:sldMk cId="1306905754" sldId="267"/>
            <ac:spMk id="8" creationId="{6FBFB783-9713-9D6D-C1D3-CD26F9A9E49B}"/>
          </ac:spMkLst>
        </pc:spChg>
      </pc:sldChg>
    </pc:docChg>
  </pc:docChgLst>
  <pc:docChgLst>
    <pc:chgData name="Utilizador Convidado" providerId="Windows Live" clId="Web-{B89656D0-2865-BC96-9FF8-B818AF36E603}"/>
    <pc:docChg chg="modSld">
      <pc:chgData name="Utilizador Convidado" userId="" providerId="Windows Live" clId="Web-{B89656D0-2865-BC96-9FF8-B818AF36E603}" dt="2025-05-20T09:30:33.120" v="18" actId="20577"/>
      <pc:docMkLst>
        <pc:docMk/>
      </pc:docMkLst>
      <pc:sldChg chg="modSp">
        <pc:chgData name="Utilizador Convidado" userId="" providerId="Windows Live" clId="Web-{B89656D0-2865-BC96-9FF8-B818AF36E603}" dt="2025-05-20T09:30:33.120" v="18" actId="20577"/>
        <pc:sldMkLst>
          <pc:docMk/>
          <pc:sldMk cId="0" sldId="260"/>
        </pc:sldMkLst>
        <pc:spChg chg="mod">
          <ac:chgData name="Utilizador Convidado" userId="" providerId="Windows Live" clId="Web-{B89656D0-2865-BC96-9FF8-B818AF36E603}" dt="2025-05-20T09:30:33.120" v="18" actId="20577"/>
          <ac:spMkLst>
            <pc:docMk/>
            <pc:sldMk cId="0" sldId="260"/>
            <ac:spMk id="8" creationId="{B016DEF1-2471-AE4A-C4D1-3D5D80EA34A1}"/>
          </ac:spMkLst>
        </pc:spChg>
      </pc:sldChg>
      <pc:sldChg chg="modSp">
        <pc:chgData name="Utilizador Convidado" userId="" providerId="Windows Live" clId="Web-{B89656D0-2865-BC96-9FF8-B818AF36E603}" dt="2025-05-20T09:27:58.223" v="16" actId="1076"/>
        <pc:sldMkLst>
          <pc:docMk/>
          <pc:sldMk cId="1306905754" sldId="267"/>
        </pc:sldMkLst>
        <pc:spChg chg="mod">
          <ac:chgData name="Utilizador Convidado" userId="" providerId="Windows Live" clId="Web-{B89656D0-2865-BC96-9FF8-B818AF36E603}" dt="2025-05-20T09:13:39.312" v="3" actId="20577"/>
          <ac:spMkLst>
            <pc:docMk/>
            <pc:sldMk cId="1306905754" sldId="267"/>
            <ac:spMk id="5" creationId="{BA95B3A6-D013-8502-DE30-58C4C2D2603A}"/>
          </ac:spMkLst>
        </pc:spChg>
        <pc:spChg chg="mod">
          <ac:chgData name="Utilizador Convidado" userId="" providerId="Windows Live" clId="Web-{B89656D0-2865-BC96-9FF8-B818AF36E603}" dt="2025-05-20T09:27:58.223" v="16" actId="1076"/>
          <ac:spMkLst>
            <pc:docMk/>
            <pc:sldMk cId="1306905754" sldId="267"/>
            <ac:spMk id="11" creationId="{04AD4D50-D724-F20F-9B1D-1764321AEB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70432" y="5270058"/>
            <a:ext cx="16230594" cy="38509"/>
          </a:xfrm>
          <a:prstGeom prst="line">
            <a:avLst/>
          </a:prstGeom>
          <a:ln w="9525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258902" y="7898536"/>
            <a:ext cx="2000398" cy="1664565"/>
          </a:xfrm>
          <a:custGeom>
            <a:avLst/>
            <a:gdLst/>
            <a:ahLst/>
            <a:cxnLst/>
            <a:rect l="l" t="t" r="r" b="b"/>
            <a:pathLst>
              <a:path w="2000398" h="1664565">
                <a:moveTo>
                  <a:pt x="0" y="0"/>
                </a:moveTo>
                <a:lnTo>
                  <a:pt x="2000398" y="0"/>
                </a:lnTo>
                <a:lnTo>
                  <a:pt x="2000398" y="1664565"/>
                </a:lnTo>
                <a:lnTo>
                  <a:pt x="0" y="166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76150" y="5518835"/>
            <a:ext cx="16419150" cy="76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spcBef>
                <a:spcPct val="0"/>
              </a:spcBef>
            </a:pPr>
            <a:r>
              <a:rPr lang="en-US" sz="4750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Checkpoint 3</a:t>
            </a:r>
            <a:endParaRPr lang="en-US" sz="4757" b="1">
              <a:solidFill>
                <a:srgbClr val="272727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2699" y="3078184"/>
            <a:ext cx="16408332" cy="209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0"/>
              </a:lnSpc>
            </a:pPr>
            <a:r>
              <a:rPr lang="en-US" sz="16758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EasyReg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85991" y="8452053"/>
            <a:ext cx="6716018" cy="44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50" b="1" err="1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Universidade</a:t>
            </a:r>
            <a:r>
              <a:rPr lang="en-US" sz="2750" b="1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de Aveiro - DETI - May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50037" y="1238404"/>
            <a:ext cx="57879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7D9B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Table of Contents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48000" y="3708900"/>
            <a:ext cx="767598" cy="70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4"/>
              </a:lnSpc>
              <a:spcBef>
                <a:spcPct val="0"/>
              </a:spcBef>
            </a:pPr>
            <a:r>
              <a:rPr lang="en-US" sz="442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01</a:t>
            </a:r>
          </a:p>
        </p:txBody>
      </p:sp>
      <p:sp>
        <p:nvSpPr>
          <p:cNvPr id="4" name="AutoShape 4"/>
          <p:cNvSpPr/>
          <p:nvPr/>
        </p:nvSpPr>
        <p:spPr>
          <a:xfrm>
            <a:off x="2182630" y="4784893"/>
            <a:ext cx="2755078" cy="0"/>
          </a:xfrm>
          <a:prstGeom prst="line">
            <a:avLst/>
          </a:prstGeom>
          <a:ln w="38100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271672" y="5081293"/>
            <a:ext cx="2591839" cy="2988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  <a:spcBef>
                <a:spcPct val="0"/>
              </a:spcBef>
            </a:pPr>
            <a:r>
              <a:rPr lang="en-US" sz="4400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Currently working on</a:t>
            </a:r>
            <a:endParaRPr lang="en-US" sz="4400">
              <a:solidFill>
                <a:srgbClr val="7D9B76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  <a:p>
            <a:pPr algn="ctr">
              <a:lnSpc>
                <a:spcPts val="6349"/>
              </a:lnSpc>
              <a:spcBef>
                <a:spcPct val="0"/>
              </a:spcBef>
            </a:pPr>
            <a:endParaRPr lang="en-US" sz="4400" b="1">
              <a:solidFill>
                <a:srgbClr val="7D9B76"/>
              </a:solidFill>
              <a:latin typeface="Barlow Semi-Bold"/>
              <a:ea typeface="Barlow Semi-Bold"/>
              <a:cs typeface="Barlow Semi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05600" y="3735773"/>
            <a:ext cx="919973" cy="663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6"/>
              </a:lnSpc>
              <a:spcBef>
                <a:spcPct val="0"/>
              </a:spcBef>
            </a:pPr>
            <a:r>
              <a:rPr lang="en-US" sz="4118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02</a:t>
            </a:r>
          </a:p>
        </p:txBody>
      </p:sp>
      <p:sp>
        <p:nvSpPr>
          <p:cNvPr id="7" name="AutoShape 7"/>
          <p:cNvSpPr/>
          <p:nvPr/>
        </p:nvSpPr>
        <p:spPr>
          <a:xfrm>
            <a:off x="6017764" y="4757380"/>
            <a:ext cx="2630267" cy="0"/>
          </a:xfrm>
          <a:prstGeom prst="line">
            <a:avLst/>
          </a:prstGeom>
          <a:ln w="38100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582982" y="5022297"/>
            <a:ext cx="3499830" cy="143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8"/>
              </a:lnSpc>
            </a:pPr>
            <a:r>
              <a:rPr lang="en-US" sz="3700" b="1">
                <a:solidFill>
                  <a:srgbClr val="7D9B76"/>
                </a:solidFill>
                <a:latin typeface="Barlow Bold"/>
              </a:rPr>
              <a:t>Next Steps</a:t>
            </a:r>
            <a:endParaRPr lang="pt-PT" sz="3700">
              <a:solidFill>
                <a:srgbClr val="7D9B76"/>
              </a:solidFill>
              <a:latin typeface="Barlow Bold"/>
            </a:endParaRPr>
          </a:p>
          <a:p>
            <a:pPr algn="ctr">
              <a:lnSpc>
                <a:spcPts val="5913"/>
              </a:lnSpc>
              <a:spcBef>
                <a:spcPct val="0"/>
              </a:spcBef>
            </a:pPr>
            <a:endParaRPr lang="en-US" sz="4400" b="1">
              <a:solidFill>
                <a:srgbClr val="7D9B76"/>
              </a:solidFill>
              <a:latin typeface="Barlow Semi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25885" y="3759740"/>
            <a:ext cx="678031" cy="651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03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730040" y="4764440"/>
            <a:ext cx="2583229" cy="0"/>
          </a:xfrm>
          <a:prstGeom prst="line">
            <a:avLst/>
          </a:prstGeom>
          <a:ln w="38100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760737" y="5064499"/>
            <a:ext cx="2544249" cy="652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8"/>
              </a:lnSpc>
            </a:pPr>
            <a:r>
              <a:rPr lang="en-US" sz="3700" b="1">
                <a:solidFill>
                  <a:srgbClr val="7D9B76"/>
                </a:solidFill>
                <a:latin typeface="Barlow Bold"/>
                <a:sym typeface="Barlow Semi-Bold"/>
              </a:rPr>
              <a:t>Demo</a:t>
            </a:r>
            <a:endParaRPr lang="en-US" sz="3700" b="1">
              <a:solidFill>
                <a:srgbClr val="7D9B76"/>
              </a:solidFill>
              <a:latin typeface="Barl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435860" y="3756106"/>
            <a:ext cx="623243" cy="72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3"/>
              </a:lnSpc>
              <a:spcBef>
                <a:spcPct val="0"/>
              </a:spcBef>
            </a:pPr>
            <a:r>
              <a:rPr lang="en-US" sz="4252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04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3389594" y="4817973"/>
            <a:ext cx="2715775" cy="0"/>
          </a:xfrm>
          <a:prstGeom prst="line">
            <a:avLst/>
          </a:prstGeom>
          <a:ln w="38100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3430752" y="5084764"/>
            <a:ext cx="2633459" cy="75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6"/>
              </a:lnSpc>
              <a:spcBef>
                <a:spcPct val="0"/>
              </a:spcBef>
            </a:pPr>
            <a:r>
              <a:rPr lang="en-US" sz="4350" b="1">
                <a:solidFill>
                  <a:srgbClr val="7D9B76"/>
                </a:solidFill>
                <a:latin typeface="Barlow Semi-Bold"/>
                <a:sym typeface="Barlow Semi-Bold"/>
              </a:rPr>
              <a:t>Calendar</a:t>
            </a:r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258902" y="7898536"/>
            <a:ext cx="2000398" cy="1664565"/>
          </a:xfrm>
          <a:custGeom>
            <a:avLst/>
            <a:gdLst/>
            <a:ahLst/>
            <a:cxnLst/>
            <a:rect l="l" t="t" r="r" b="b"/>
            <a:pathLst>
              <a:path w="2000398" h="1664565">
                <a:moveTo>
                  <a:pt x="0" y="0"/>
                </a:moveTo>
                <a:lnTo>
                  <a:pt x="2000398" y="0"/>
                </a:lnTo>
                <a:lnTo>
                  <a:pt x="2000398" y="1664565"/>
                </a:lnTo>
                <a:lnTo>
                  <a:pt x="0" y="166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90699"/>
            <a:ext cx="7529176" cy="857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6871" y="952500"/>
            <a:ext cx="16230600" cy="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00" b="1">
                <a:solidFill>
                  <a:srgbClr val="7D9B76"/>
                </a:solidFill>
                <a:latin typeface="Barlow Bold"/>
                <a:sym typeface="Barlow Bold"/>
              </a:rPr>
              <a:t>Currently Working on (</a:t>
            </a:r>
            <a:r>
              <a:rPr lang="en-US" sz="3700" b="1" err="1">
                <a:solidFill>
                  <a:srgbClr val="7D9B76"/>
                </a:solidFill>
                <a:latin typeface="Barlow Bold"/>
                <a:sym typeface="Barlow Bold"/>
              </a:rPr>
              <a:t>FrontEnd</a:t>
            </a:r>
            <a:r>
              <a:rPr lang="en-US" sz="3700" b="1">
                <a:solidFill>
                  <a:srgbClr val="7D9B76"/>
                </a:solidFill>
                <a:latin typeface="Barlow Bold"/>
                <a:sym typeface="Barlow Bold"/>
              </a:rPr>
              <a:t>)</a:t>
            </a:r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16407" y="2258553"/>
            <a:ext cx="9645090" cy="55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9935" lvl="1" indent="-374650">
              <a:lnSpc>
                <a:spcPts val="4866"/>
              </a:lnSpc>
              <a:buFont typeface="Arial"/>
              <a:buChar char="•"/>
            </a:pPr>
            <a:r>
              <a:rPr lang="en-US" sz="3450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</a:rPr>
              <a:t>Connections between API and </a:t>
            </a:r>
            <a:r>
              <a:rPr lang="en-US" sz="3450" b="1" err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</a:rPr>
              <a:t>FrontEnd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62563" y="9210675"/>
            <a:ext cx="145874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7" name="Freeform 7"/>
          <p:cNvSpPr/>
          <p:nvPr/>
        </p:nvSpPr>
        <p:spPr>
          <a:xfrm>
            <a:off x="15258902" y="7898536"/>
            <a:ext cx="2000398" cy="1664565"/>
          </a:xfrm>
          <a:custGeom>
            <a:avLst/>
            <a:gdLst/>
            <a:ahLst/>
            <a:cxnLst/>
            <a:rect l="l" t="t" r="r" b="b"/>
            <a:pathLst>
              <a:path w="2000398" h="1664565">
                <a:moveTo>
                  <a:pt x="0" y="0"/>
                </a:moveTo>
                <a:lnTo>
                  <a:pt x="2000398" y="0"/>
                </a:lnTo>
                <a:lnTo>
                  <a:pt x="2000398" y="1664565"/>
                </a:lnTo>
                <a:lnTo>
                  <a:pt x="0" y="166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B81D0-0ED5-4242-851D-CA8E2EFD6599}"/>
              </a:ext>
            </a:extLst>
          </p:cNvPr>
          <p:cNvSpPr txBox="1"/>
          <p:nvPr/>
        </p:nvSpPr>
        <p:spPr>
          <a:xfrm>
            <a:off x="2057400" y="3233530"/>
            <a:ext cx="9476960" cy="47205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32485" lvl="1" indent="-457200">
              <a:lnSpc>
                <a:spcPts val="2433"/>
              </a:lnSpc>
              <a:buFont typeface="Calibri"/>
              <a:buChar char="-"/>
            </a:pPr>
            <a:r>
              <a:rPr lang="en-US" sz="3450">
                <a:latin typeface="Barlow Semi-Bold"/>
                <a:cs typeface="Arial"/>
              </a:rPr>
              <a:t>CRUD methods for evidence and reviews </a:t>
            </a:r>
          </a:p>
          <a:p>
            <a:pPr marL="375285" lvl="1">
              <a:lnSpc>
                <a:spcPts val="2433"/>
              </a:lnSpc>
            </a:pPr>
            <a:endParaRPr lang="en-US" sz="3450">
              <a:latin typeface="Barlow Semi-Bold"/>
              <a:cs typeface="Arial"/>
            </a:endParaRPr>
          </a:p>
          <a:p>
            <a:pPr marL="832485" lvl="1" indent="-457200">
              <a:lnSpc>
                <a:spcPts val="2433"/>
              </a:lnSpc>
              <a:buFont typeface="Calibri"/>
              <a:buChar char="-"/>
            </a:pPr>
            <a:r>
              <a:rPr lang="en-US" sz="3450">
                <a:latin typeface="Barlow Semi-Bold"/>
                <a:cs typeface="Arial"/>
              </a:rPr>
              <a:t>Internal logic with associating:</a:t>
            </a:r>
          </a:p>
          <a:p>
            <a:pPr marL="832485" lvl="1" indent="-457200">
              <a:lnSpc>
                <a:spcPts val="2433"/>
              </a:lnSpc>
              <a:buFont typeface="Calibri"/>
              <a:buChar char="-"/>
            </a:pPr>
            <a:endParaRPr lang="en-US" sz="3450">
              <a:latin typeface="Barlow Semi-Bold"/>
              <a:cs typeface="Arial"/>
            </a:endParaRPr>
          </a:p>
          <a:p>
            <a:pPr marL="2204085" lvl="4" indent="-457200">
              <a:lnSpc>
                <a:spcPts val="2433"/>
              </a:lnSpc>
              <a:buFont typeface="Calibri"/>
              <a:buChar char="-"/>
            </a:pPr>
            <a:r>
              <a:rPr lang="en-US" sz="3500">
                <a:latin typeface="Barlow Semi-Bold"/>
                <a:cs typeface="Arial"/>
              </a:rPr>
              <a:t>Policies -&gt; Projects</a:t>
            </a:r>
            <a:endParaRPr lang="en-US" sz="3450">
              <a:latin typeface="Barlow Semi-Bold"/>
              <a:cs typeface="Arial"/>
            </a:endParaRPr>
          </a:p>
          <a:p>
            <a:pPr marL="2204085" lvl="4" indent="-457200">
              <a:lnSpc>
                <a:spcPts val="2433"/>
              </a:lnSpc>
              <a:buFont typeface="Calibri"/>
              <a:buChar char="-"/>
            </a:pPr>
            <a:endParaRPr lang="en-US" sz="3450">
              <a:latin typeface="Barlow Semi-Bold"/>
              <a:cs typeface="Arial"/>
            </a:endParaRPr>
          </a:p>
          <a:p>
            <a:pPr marL="2204085" lvl="4" indent="-457200">
              <a:lnSpc>
                <a:spcPts val="2433"/>
              </a:lnSpc>
              <a:buFont typeface="Calibri"/>
              <a:buChar char="-"/>
            </a:pPr>
            <a:r>
              <a:rPr lang="en-US" sz="3450">
                <a:latin typeface="Barlow Semi-Bold"/>
                <a:cs typeface="Arial"/>
              </a:rPr>
              <a:t>Evidence-&gt; Projects</a:t>
            </a:r>
          </a:p>
          <a:p>
            <a:pPr marL="2204085" lvl="4" indent="-457200">
              <a:lnSpc>
                <a:spcPts val="2433"/>
              </a:lnSpc>
              <a:buFont typeface="Calibri"/>
              <a:buChar char="-"/>
            </a:pPr>
            <a:endParaRPr lang="en-US" sz="3450">
              <a:latin typeface="Barlow Semi-Bold"/>
              <a:cs typeface="Arial"/>
            </a:endParaRPr>
          </a:p>
          <a:p>
            <a:pPr marL="2204085" lvl="4" indent="-457200">
              <a:lnSpc>
                <a:spcPts val="2433"/>
              </a:lnSpc>
              <a:buFont typeface="Calibri"/>
              <a:buChar char="-"/>
            </a:pPr>
            <a:r>
              <a:rPr lang="en-US" sz="3500">
                <a:latin typeface="Barlow Semi-Bold"/>
                <a:cs typeface="Arial"/>
              </a:rPr>
              <a:t>Evidence -&gt; Control and </a:t>
            </a:r>
            <a:r>
              <a:rPr lang="en-US" sz="3500" err="1">
                <a:latin typeface="Barlow Semi-Bold"/>
                <a:cs typeface="Arial"/>
              </a:rPr>
              <a:t>Subcontrol</a:t>
            </a:r>
            <a:endParaRPr lang="en-US" err="1">
              <a:ea typeface="Calibri"/>
              <a:cs typeface="Calibri"/>
            </a:endParaRPr>
          </a:p>
          <a:p>
            <a:pPr marL="2204085" lvl="4" indent="-457200">
              <a:lnSpc>
                <a:spcPts val="2433"/>
              </a:lnSpc>
              <a:buFont typeface="Calibri"/>
              <a:buChar char="-"/>
            </a:pPr>
            <a:endParaRPr lang="en-US" sz="3500">
              <a:latin typeface="Barlow Semi-Bold"/>
              <a:cs typeface="Arial"/>
            </a:endParaRPr>
          </a:p>
          <a:p>
            <a:pPr marL="2204085" lvl="4" indent="-457200">
              <a:lnSpc>
                <a:spcPts val="2433"/>
              </a:lnSpc>
              <a:buFont typeface="Calibri"/>
              <a:buChar char="-"/>
            </a:pPr>
            <a:r>
              <a:rPr lang="en-US" sz="3500">
                <a:latin typeface="Barlow Semi-Bold"/>
                <a:cs typeface="Arial"/>
              </a:rPr>
              <a:t>Internal Review -&gt; Evidence</a:t>
            </a:r>
          </a:p>
          <a:p>
            <a:pPr marL="2204085" lvl="4" indent="-457200">
              <a:lnSpc>
                <a:spcPts val="2433"/>
              </a:lnSpc>
              <a:buFont typeface="Calibri"/>
              <a:buChar char="-"/>
            </a:pPr>
            <a:endParaRPr lang="en-US" sz="3500">
              <a:latin typeface="Barlow Semi-Bold"/>
              <a:cs typeface="Arial"/>
            </a:endParaRPr>
          </a:p>
          <a:p>
            <a:pPr marL="2204085" lvl="4" indent="-457200">
              <a:lnSpc>
                <a:spcPts val="2433"/>
              </a:lnSpc>
              <a:buFont typeface="Calibri"/>
              <a:buChar char="-"/>
            </a:pPr>
            <a:endParaRPr lang="en-US" sz="3450">
              <a:latin typeface="Barlow Semi-Bold"/>
              <a:cs typeface="Arial"/>
            </a:endParaRPr>
          </a:p>
          <a:p>
            <a:pPr marL="2204085" lvl="4" indent="-457200">
              <a:lnSpc>
                <a:spcPts val="2433"/>
              </a:lnSpc>
              <a:buFont typeface="Calibri"/>
              <a:buChar char="-"/>
            </a:pPr>
            <a:endParaRPr lang="en-US" sz="3450">
              <a:latin typeface="Barlow Semi-Bold"/>
              <a:cs typeface="Arial"/>
            </a:endParaRPr>
          </a:p>
          <a:p>
            <a:pPr marL="2204085" lvl="4" indent="-457200">
              <a:lnSpc>
                <a:spcPts val="2433"/>
              </a:lnSpc>
              <a:buFont typeface="Calibri"/>
              <a:buChar char="-"/>
            </a:pPr>
            <a:endParaRPr lang="en-US" sz="3450">
              <a:latin typeface="Barlow Semi-Bold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11CC9-ACE2-45BA-EE29-036D3D2970DE}"/>
              </a:ext>
            </a:extLst>
          </p:cNvPr>
          <p:cNvSpPr txBox="1"/>
          <p:nvPr/>
        </p:nvSpPr>
        <p:spPr>
          <a:xfrm>
            <a:off x="1030357" y="7712510"/>
            <a:ext cx="11738112" cy="411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9935" lvl="1" indent="-374650">
              <a:lnSpc>
                <a:spcPts val="2433"/>
              </a:lnSpc>
              <a:buFont typeface="Arial,Sans-Serif"/>
              <a:buChar char="•"/>
            </a:pPr>
            <a:endParaRPr lang="en-US" sz="3450" b="1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016DEF1-2471-AE4A-C4D1-3D5D80EA34A1}"/>
              </a:ext>
            </a:extLst>
          </p:cNvPr>
          <p:cNvSpPr txBox="1"/>
          <p:nvPr/>
        </p:nvSpPr>
        <p:spPr>
          <a:xfrm>
            <a:off x="925210" y="7713319"/>
            <a:ext cx="11738112" cy="1334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9935" lvl="1" indent="-374650">
              <a:lnSpc>
                <a:spcPts val="2433"/>
              </a:lnSpc>
              <a:buFont typeface="Arial,Sans-Serif"/>
              <a:buChar char="•"/>
            </a:pPr>
            <a:r>
              <a:rPr lang="en-US" sz="3450" b="1" dirty="0">
                <a:solidFill>
                  <a:srgbClr val="272727"/>
                </a:solidFill>
                <a:latin typeface="Barlow Semi-Bold"/>
                <a:ea typeface="Calibri"/>
                <a:cs typeface="Arial"/>
              </a:rPr>
              <a:t>Internal Auditor Page</a:t>
            </a:r>
            <a:endParaRPr lang="pt-PT" dirty="0"/>
          </a:p>
          <a:p>
            <a:pPr marL="749935" lvl="1" indent="-374650">
              <a:lnSpc>
                <a:spcPts val="2433"/>
              </a:lnSpc>
              <a:buFont typeface="Arial,Sans-Serif"/>
              <a:buChar char="•"/>
            </a:pPr>
            <a:endParaRPr lang="en-US" sz="3450" b="1" dirty="0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endParaRPr lang="en-US" sz="3450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endParaRPr lang="en-US" sz="3450" b="1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50F39-35D7-45BD-576F-3C43561B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5A85AC9-1870-45BD-E2E6-56361CE77A80}"/>
              </a:ext>
            </a:extLst>
          </p:cNvPr>
          <p:cNvSpPr/>
          <p:nvPr/>
        </p:nvSpPr>
        <p:spPr>
          <a:xfrm flipV="1">
            <a:off x="1028695" y="1790699"/>
            <a:ext cx="7529176" cy="857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D01B64B-CC0F-26BF-BE0B-07C73979E7BC}"/>
              </a:ext>
            </a:extLst>
          </p:cNvPr>
          <p:cNvSpPr txBox="1"/>
          <p:nvPr/>
        </p:nvSpPr>
        <p:spPr>
          <a:xfrm>
            <a:off x="1006871" y="952500"/>
            <a:ext cx="16230600" cy="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00" b="1">
                <a:solidFill>
                  <a:srgbClr val="7D9B76"/>
                </a:solidFill>
                <a:latin typeface="Barlow Bold"/>
                <a:sym typeface="Barlow Bold"/>
              </a:rPr>
              <a:t>Currently Working on (</a:t>
            </a:r>
            <a:r>
              <a:rPr lang="en-US" sz="3700" b="1" err="1">
                <a:solidFill>
                  <a:srgbClr val="7D9B76"/>
                </a:solidFill>
                <a:latin typeface="Barlow Bold"/>
                <a:sym typeface="Barlow Bold"/>
              </a:rPr>
              <a:t>BackEnd</a:t>
            </a:r>
            <a:r>
              <a:rPr lang="en-US" sz="3700" b="1">
                <a:solidFill>
                  <a:srgbClr val="7D9B76"/>
                </a:solidFill>
                <a:latin typeface="Barlow Bold"/>
                <a:sym typeface="Barlow Bold"/>
              </a:rPr>
              <a:t>)</a:t>
            </a:r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07B7E3A-4232-A8C9-439F-38313C7983BA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9D7C919-8834-D143-5E5E-64000FDA4AC2}"/>
              </a:ext>
            </a:extLst>
          </p:cNvPr>
          <p:cNvSpPr/>
          <p:nvPr/>
        </p:nvSpPr>
        <p:spPr>
          <a:xfrm>
            <a:off x="15258902" y="7898536"/>
            <a:ext cx="2000398" cy="1664565"/>
          </a:xfrm>
          <a:custGeom>
            <a:avLst/>
            <a:gdLst/>
            <a:ahLst/>
            <a:cxnLst/>
            <a:rect l="l" t="t" r="r" b="b"/>
            <a:pathLst>
              <a:path w="2000398" h="1664565">
                <a:moveTo>
                  <a:pt x="0" y="0"/>
                </a:moveTo>
                <a:lnTo>
                  <a:pt x="2000398" y="0"/>
                </a:lnTo>
                <a:lnTo>
                  <a:pt x="2000398" y="1664565"/>
                </a:lnTo>
                <a:lnTo>
                  <a:pt x="0" y="166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C83B4E-149D-12B2-335C-C9F4C9E5AA23}"/>
              </a:ext>
            </a:extLst>
          </p:cNvPr>
          <p:cNvSpPr txBox="1"/>
          <p:nvPr/>
        </p:nvSpPr>
        <p:spPr>
          <a:xfrm>
            <a:off x="615208" y="2283525"/>
            <a:ext cx="510469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err="1">
                <a:latin typeface="Barlow Semi-Bold"/>
                <a:ea typeface="Calibri"/>
                <a:cs typeface="Calibri"/>
              </a:rPr>
              <a:t>Internal</a:t>
            </a:r>
            <a:r>
              <a:rPr lang="pt-PT" sz="3600">
                <a:latin typeface="Barlow Semi-Bold"/>
                <a:ea typeface="Calibri"/>
                <a:cs typeface="Calibri"/>
              </a:rPr>
              <a:t> auditor </a:t>
            </a:r>
            <a:r>
              <a:rPr lang="pt-PT" sz="3600" err="1">
                <a:latin typeface="Barlow Semi-Bold"/>
                <a:ea typeface="Calibri"/>
                <a:cs typeface="Calibri"/>
              </a:rPr>
              <a:t>endpoints</a:t>
            </a:r>
            <a:endParaRPr lang="pt-PT" err="1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18A7A7-7BDE-72F7-4A16-3FDA5A450334}"/>
              </a:ext>
            </a:extLst>
          </p:cNvPr>
          <p:cNvSpPr txBox="1"/>
          <p:nvPr/>
        </p:nvSpPr>
        <p:spPr>
          <a:xfrm>
            <a:off x="5831659" y="2283523"/>
            <a:ext cx="42404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>
                <a:latin typeface="Barlow Semi-Bold"/>
                <a:ea typeface="Calibri"/>
                <a:cs typeface="Calibri"/>
              </a:rPr>
              <a:t>Project </a:t>
            </a:r>
            <a:r>
              <a:rPr lang="pt-PT" sz="3600" err="1">
                <a:latin typeface="Barlow Semi-Bold"/>
                <a:ea typeface="Calibri"/>
                <a:cs typeface="Calibri"/>
              </a:rPr>
              <a:t>evidence</a:t>
            </a:r>
            <a:r>
              <a:rPr lang="pt-PT" sz="3600">
                <a:latin typeface="Barlow Semi-Bold"/>
                <a:ea typeface="Calibri"/>
                <a:cs typeface="Calibri"/>
              </a:rPr>
              <a:t> </a:t>
            </a:r>
            <a:r>
              <a:rPr lang="pt-PT" sz="3600" err="1">
                <a:latin typeface="Barlow Semi-Bold"/>
                <a:ea typeface="Calibri"/>
                <a:cs typeface="Calibri"/>
              </a:rPr>
              <a:t>endpoints</a:t>
            </a:r>
            <a:endParaRPr lang="pt-PT" sz="3600" err="1">
              <a:latin typeface="Barlow Semi-Bold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49BDAC-F148-D62B-5474-C9A997FC60AE}"/>
              </a:ext>
            </a:extLst>
          </p:cNvPr>
          <p:cNvSpPr txBox="1"/>
          <p:nvPr/>
        </p:nvSpPr>
        <p:spPr>
          <a:xfrm>
            <a:off x="11479669" y="2283522"/>
            <a:ext cx="66217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err="1">
                <a:latin typeface="Barlow Semi-Bold"/>
                <a:ea typeface="Calibri"/>
                <a:cs typeface="Calibri"/>
              </a:rPr>
              <a:t>Evidence</a:t>
            </a:r>
            <a:r>
              <a:rPr lang="pt-PT" sz="3600">
                <a:latin typeface="Barlow Semi-Bold"/>
                <a:ea typeface="Calibri"/>
                <a:cs typeface="Calibri"/>
              </a:rPr>
              <a:t> </a:t>
            </a:r>
            <a:r>
              <a:rPr lang="pt-PT" sz="3600" err="1">
                <a:latin typeface="Barlow Semi-Bold"/>
                <a:ea typeface="Calibri"/>
                <a:cs typeface="Calibri"/>
              </a:rPr>
              <a:t>association</a:t>
            </a:r>
            <a:r>
              <a:rPr lang="pt-PT" sz="3600">
                <a:latin typeface="Barlow Semi-Bold"/>
                <a:ea typeface="Calibri"/>
                <a:cs typeface="Calibri"/>
              </a:rPr>
              <a:t> </a:t>
            </a:r>
            <a:r>
              <a:rPr lang="pt-PT" sz="3600" err="1">
                <a:latin typeface="Barlow Semi-Bold"/>
                <a:ea typeface="Calibri"/>
                <a:cs typeface="Calibri"/>
              </a:rPr>
              <a:t>endpoints</a:t>
            </a:r>
          </a:p>
          <a:p>
            <a:endParaRPr lang="pt-PT" sz="3600">
              <a:latin typeface="Barlow Semi-Bold"/>
              <a:ea typeface="Calibri"/>
              <a:cs typeface="Calibri"/>
            </a:endParaRPr>
          </a:p>
        </p:txBody>
      </p:sp>
      <p:pic>
        <p:nvPicPr>
          <p:cNvPr id="12" name="Imagem 11" descr="Uma imagem com texto, captura de ecrã, Tipo de letra, número&#10;&#10;Os conteúdos gerados por IA poderão estar incorretos.">
            <a:extLst>
              <a:ext uri="{FF2B5EF4-FFF2-40B4-BE49-F238E27FC236}">
                <a16:creationId xmlns:a16="http://schemas.microsoft.com/office/drawing/2014/main" id="{0BDCC815-9BA2-7BB8-C3DC-588CEED37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639" y="3731915"/>
            <a:ext cx="3521319" cy="5272453"/>
          </a:xfrm>
          <a:prstGeom prst="rect">
            <a:avLst/>
          </a:prstGeom>
        </p:spPr>
      </p:pic>
      <p:pic>
        <p:nvPicPr>
          <p:cNvPr id="16" name="Imagem 15" descr="Uma imagem com texto, captura de ecrã, Tipo de letra, design&#10;&#10;Os conteúdos gerados por IA poderão estar incorretos.">
            <a:extLst>
              <a:ext uri="{FF2B5EF4-FFF2-40B4-BE49-F238E27FC236}">
                <a16:creationId xmlns:a16="http://schemas.microsoft.com/office/drawing/2014/main" id="{F1CD72FD-7D62-A67D-8D18-33686766A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7" y="3750652"/>
            <a:ext cx="2495550" cy="5276850"/>
          </a:xfrm>
          <a:prstGeom prst="rect">
            <a:avLst/>
          </a:prstGeom>
        </p:spPr>
      </p:pic>
      <p:pic>
        <p:nvPicPr>
          <p:cNvPr id="17" name="Imagem 16" descr="Uma imagem com texto, captura de ecrã, Tipo de letra&#10;&#10;Os conteúdos gerados por IA poderão estar incorretos.">
            <a:extLst>
              <a:ext uri="{FF2B5EF4-FFF2-40B4-BE49-F238E27FC236}">
                <a16:creationId xmlns:a16="http://schemas.microsoft.com/office/drawing/2014/main" id="{256D0F1A-16E3-8C8A-5E13-694F07D1B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498" y="3886566"/>
            <a:ext cx="4412273" cy="51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0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5C9DAC-63F6-0CD5-0D12-94202A638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C3E052B-214D-A687-B1EA-8FE586A651C7}"/>
              </a:ext>
            </a:extLst>
          </p:cNvPr>
          <p:cNvSpPr/>
          <p:nvPr/>
        </p:nvSpPr>
        <p:spPr>
          <a:xfrm flipV="1">
            <a:off x="1028695" y="1790699"/>
            <a:ext cx="7529176" cy="857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84388BF-E256-413D-09EC-F8D19AF1858F}"/>
              </a:ext>
            </a:extLst>
          </p:cNvPr>
          <p:cNvSpPr txBox="1"/>
          <p:nvPr/>
        </p:nvSpPr>
        <p:spPr>
          <a:xfrm>
            <a:off x="1006871" y="952500"/>
            <a:ext cx="16230600" cy="59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00" b="1">
                <a:solidFill>
                  <a:srgbClr val="7D9B76"/>
                </a:solidFill>
                <a:latin typeface="Barlow Bold"/>
              </a:rPr>
              <a:t>Next Steps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BB909C-9707-34E7-971B-7BB95D841308}"/>
              </a:ext>
            </a:extLst>
          </p:cNvPr>
          <p:cNvSpPr txBox="1"/>
          <p:nvPr/>
        </p:nvSpPr>
        <p:spPr>
          <a:xfrm>
            <a:off x="1021726" y="7018950"/>
            <a:ext cx="9645090" cy="55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9935" lvl="1" indent="-374650">
              <a:lnSpc>
                <a:spcPts val="4866"/>
              </a:lnSpc>
              <a:buFont typeface="Arial"/>
              <a:buChar char="•"/>
            </a:pPr>
            <a:r>
              <a:rPr lang="en-US" sz="3450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</a:rPr>
              <a:t>Reports and Documentation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C89B152-7099-9DF4-4E5C-F193801CC518}"/>
              </a:ext>
            </a:extLst>
          </p:cNvPr>
          <p:cNvSpPr txBox="1"/>
          <p:nvPr/>
        </p:nvSpPr>
        <p:spPr>
          <a:xfrm>
            <a:off x="17262563" y="9210675"/>
            <a:ext cx="145874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C3FDEF4-7127-35E4-DB7A-E7E855A12B24}"/>
              </a:ext>
            </a:extLst>
          </p:cNvPr>
          <p:cNvSpPr/>
          <p:nvPr/>
        </p:nvSpPr>
        <p:spPr>
          <a:xfrm>
            <a:off x="15258902" y="7898536"/>
            <a:ext cx="2000398" cy="1664565"/>
          </a:xfrm>
          <a:custGeom>
            <a:avLst/>
            <a:gdLst/>
            <a:ahLst/>
            <a:cxnLst/>
            <a:rect l="l" t="t" r="r" b="b"/>
            <a:pathLst>
              <a:path w="2000398" h="1664565">
                <a:moveTo>
                  <a:pt x="0" y="0"/>
                </a:moveTo>
                <a:lnTo>
                  <a:pt x="2000398" y="0"/>
                </a:lnTo>
                <a:lnTo>
                  <a:pt x="2000398" y="1664565"/>
                </a:lnTo>
                <a:lnTo>
                  <a:pt x="0" y="166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D4D50-D724-F20F-9B1D-1764321AEB8F}"/>
              </a:ext>
            </a:extLst>
          </p:cNvPr>
          <p:cNvSpPr txBox="1"/>
          <p:nvPr/>
        </p:nvSpPr>
        <p:spPr>
          <a:xfrm>
            <a:off x="2023391" y="7739649"/>
            <a:ext cx="9476960" cy="719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75285" lvl="1">
              <a:lnSpc>
                <a:spcPts val="2433"/>
              </a:lnSpc>
            </a:pPr>
            <a:endParaRPr lang="en-US" sz="3450" dirty="0">
              <a:latin typeface="Barlow Semi-Bold"/>
              <a:cs typeface="Arial"/>
            </a:endParaRPr>
          </a:p>
          <a:p>
            <a:pPr marL="832485" lvl="1" indent="-457200">
              <a:lnSpc>
                <a:spcPts val="2433"/>
              </a:lnSpc>
              <a:buFont typeface="Calibri"/>
              <a:buChar char="-"/>
            </a:pPr>
            <a:r>
              <a:rPr lang="en-US" sz="3450" dirty="0">
                <a:latin typeface="Barlow Semi-Bold"/>
                <a:cs typeface="Arial"/>
              </a:rPr>
              <a:t>Technical Report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D13CC8-96DE-D4EA-6860-50894DA449DA}"/>
              </a:ext>
            </a:extLst>
          </p:cNvPr>
          <p:cNvSpPr txBox="1"/>
          <p:nvPr/>
        </p:nvSpPr>
        <p:spPr>
          <a:xfrm>
            <a:off x="1026151" y="4680905"/>
            <a:ext cx="11738112" cy="2566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9935" lvl="1" indent="-374650">
              <a:lnSpc>
                <a:spcPts val="2433"/>
              </a:lnSpc>
              <a:buFont typeface="Arial,Sans-Serif"/>
              <a:buChar char="•"/>
            </a:pPr>
            <a:r>
              <a:rPr lang="en-US" sz="3450" b="1">
                <a:solidFill>
                  <a:srgbClr val="272727"/>
                </a:solidFill>
                <a:latin typeface="Barlow Semi-Bold"/>
                <a:cs typeface="Arial"/>
              </a:rPr>
              <a:t>Tests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49935" lvl="1" indent="-374650">
              <a:lnSpc>
                <a:spcPts val="2433"/>
              </a:lnSpc>
              <a:buFont typeface="Arial,Sans-Serif"/>
              <a:buChar char="•"/>
            </a:pPr>
            <a:endParaRPr lang="en-US" sz="3450" b="1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r>
              <a:rPr lang="en-US" sz="3450">
                <a:solidFill>
                  <a:srgbClr val="272727"/>
                </a:solidFill>
                <a:latin typeface="Barlow Semi-Bold"/>
                <a:ea typeface="Calibri"/>
                <a:cs typeface="Arial"/>
              </a:rPr>
              <a:t>User Tests</a:t>
            </a: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endParaRPr lang="en-US" sz="3450" b="1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r>
              <a:rPr lang="en-US" sz="3450">
                <a:solidFill>
                  <a:srgbClr val="272727"/>
                </a:solidFill>
                <a:latin typeface="Barlow Semi-Bold"/>
                <a:ea typeface="Calibri"/>
                <a:cs typeface="Arial"/>
              </a:rPr>
              <a:t>Usability Tests</a:t>
            </a: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endParaRPr lang="en-US" sz="3450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r>
              <a:rPr lang="en-US" sz="3450">
                <a:solidFill>
                  <a:srgbClr val="272727"/>
                </a:solidFill>
                <a:latin typeface="Barlow Semi-Bold"/>
                <a:ea typeface="Calibri"/>
                <a:cs typeface="Arial"/>
              </a:rPr>
              <a:t>Feedback Analysis</a:t>
            </a: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endParaRPr lang="en-US" sz="3450" b="1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5B3A6-D013-8502-DE30-58C4C2D2603A}"/>
              </a:ext>
            </a:extLst>
          </p:cNvPr>
          <p:cNvSpPr txBox="1"/>
          <p:nvPr/>
        </p:nvSpPr>
        <p:spPr>
          <a:xfrm>
            <a:off x="1047674" y="3984962"/>
            <a:ext cx="11738112" cy="1027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9935" lvl="1" indent="-374650">
              <a:lnSpc>
                <a:spcPts val="2433"/>
              </a:lnSpc>
              <a:buFont typeface="Arial,Sans-Serif"/>
              <a:buChar char="•"/>
            </a:pPr>
            <a:r>
              <a:rPr lang="en-US" sz="3450" b="1">
                <a:solidFill>
                  <a:srgbClr val="272727"/>
                </a:solidFill>
                <a:latin typeface="Barlow Semi-Bold"/>
                <a:ea typeface="Calibri"/>
                <a:cs typeface="Arial"/>
              </a:rPr>
              <a:t>Role Specific Screens views</a:t>
            </a: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endParaRPr lang="en-US" sz="3450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endParaRPr lang="en-US" sz="3450" b="1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E80E601-ACF0-3E50-E0CA-C385A066C898}"/>
              </a:ext>
            </a:extLst>
          </p:cNvPr>
          <p:cNvSpPr txBox="1"/>
          <p:nvPr/>
        </p:nvSpPr>
        <p:spPr>
          <a:xfrm>
            <a:off x="1047673" y="2569818"/>
            <a:ext cx="11738112" cy="1642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9935" lvl="1" indent="-374650">
              <a:lnSpc>
                <a:spcPts val="2433"/>
              </a:lnSpc>
              <a:buFont typeface="Arial,Sans-Serif"/>
              <a:buChar char="•"/>
            </a:pPr>
            <a:r>
              <a:rPr lang="en-US" sz="3450" b="1">
                <a:solidFill>
                  <a:srgbClr val="272727"/>
                </a:solidFill>
                <a:latin typeface="Barlow Semi-Bold"/>
                <a:ea typeface="Calibri"/>
                <a:cs typeface="Arial"/>
              </a:rPr>
              <a:t>Report Generation Page</a:t>
            </a:r>
            <a:endParaRPr lang="pt-PT"/>
          </a:p>
          <a:p>
            <a:pPr marL="749935" lvl="1" indent="-374650">
              <a:lnSpc>
                <a:spcPts val="2433"/>
              </a:lnSpc>
              <a:buFont typeface="Arial,Sans-Serif"/>
              <a:buChar char="•"/>
            </a:pPr>
            <a:endParaRPr lang="en-US" sz="3450" b="1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  <a:p>
            <a:pPr marL="749935" lvl="1" indent="-374650">
              <a:lnSpc>
                <a:spcPts val="2433"/>
              </a:lnSpc>
              <a:buFont typeface="Arial,Sans-Serif"/>
              <a:buChar char="•"/>
            </a:pPr>
            <a:r>
              <a:rPr lang="en-US" sz="3450" b="1">
                <a:solidFill>
                  <a:srgbClr val="272727"/>
                </a:solidFill>
                <a:latin typeface="Barlow Semi-Bold"/>
                <a:ea typeface="Calibri"/>
                <a:cs typeface="Arial"/>
              </a:rPr>
              <a:t>External Auditor Page</a:t>
            </a: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endParaRPr lang="en-US" sz="3450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  <a:p>
            <a:pPr marL="1746885" lvl="3" indent="-457200">
              <a:lnSpc>
                <a:spcPts val="2433"/>
              </a:lnSpc>
              <a:buFont typeface="Calibri"/>
              <a:buChar char="-"/>
            </a:pPr>
            <a:endParaRPr lang="en-US" sz="3450" b="1">
              <a:solidFill>
                <a:srgbClr val="272727"/>
              </a:solidFill>
              <a:latin typeface="Barlow Semi-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90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90700"/>
            <a:ext cx="4076705" cy="857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258902" y="7898536"/>
            <a:ext cx="2000398" cy="1664565"/>
          </a:xfrm>
          <a:custGeom>
            <a:avLst/>
            <a:gdLst/>
            <a:ahLst/>
            <a:cxnLst/>
            <a:rect l="l" t="t" r="r" b="b"/>
            <a:pathLst>
              <a:path w="2000398" h="1664565">
                <a:moveTo>
                  <a:pt x="0" y="0"/>
                </a:moveTo>
                <a:lnTo>
                  <a:pt x="2000398" y="0"/>
                </a:lnTo>
                <a:lnTo>
                  <a:pt x="2000398" y="1664565"/>
                </a:lnTo>
                <a:lnTo>
                  <a:pt x="0" y="16645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06871" y="952500"/>
            <a:ext cx="16230600" cy="59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00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Demo</a:t>
            </a:r>
            <a:endParaRPr lang="en-US" sz="3714" b="1">
              <a:solidFill>
                <a:srgbClr val="7D9B76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262563" y="9210675"/>
            <a:ext cx="145874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pic>
        <p:nvPicPr>
          <p:cNvPr id="4" name="dEMO_CHECKPOINT">
            <a:hlinkClick r:id="" action="ppaction://media"/>
            <a:extLst>
              <a:ext uri="{FF2B5EF4-FFF2-40B4-BE49-F238E27FC236}">
                <a16:creationId xmlns:a16="http://schemas.microsoft.com/office/drawing/2014/main" id="{3ED58339-8F8A-0269-285D-CC04F11611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1907" y="1787979"/>
            <a:ext cx="13718722" cy="707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99270"/>
            <a:ext cx="7696608" cy="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6871" y="952500"/>
            <a:ext cx="16230600" cy="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Calendar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62562" y="9210675"/>
            <a:ext cx="145874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pic>
        <p:nvPicPr>
          <p:cNvPr id="3" name="Imagem 2" descr="Uma imagem com texto, captura de ecrã, número, Tipo de letra&#10;&#10;Os conteúdos gerados por IA poderão estar incorretos.">
            <a:extLst>
              <a:ext uri="{FF2B5EF4-FFF2-40B4-BE49-F238E27FC236}">
                <a16:creationId xmlns:a16="http://schemas.microsoft.com/office/drawing/2014/main" id="{546669D8-27A9-B827-2C77-F9C83599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99" y="2322847"/>
            <a:ext cx="12650202" cy="6603832"/>
          </a:xfrm>
          <a:prstGeom prst="rect">
            <a:avLst/>
          </a:prstGeom>
        </p:spPr>
      </p:pic>
      <p:sp>
        <p:nvSpPr>
          <p:cNvPr id="7" name="Freeform 7" descr="Uma imagem com Gráficos, design gráfico, desenho, Tipo de letra&#10;&#10;Os conteúdos gerados por IA poderão estar incorretos.">
            <a:extLst>
              <a:ext uri="{FF2B5EF4-FFF2-40B4-BE49-F238E27FC236}">
                <a16:creationId xmlns:a16="http://schemas.microsoft.com/office/drawing/2014/main" id="{AF1F88EC-EA5A-CB87-62C2-F4DDB5ABDA17}"/>
              </a:ext>
            </a:extLst>
          </p:cNvPr>
          <p:cNvSpPr/>
          <p:nvPr/>
        </p:nvSpPr>
        <p:spPr>
          <a:xfrm>
            <a:off x="15659694" y="8091510"/>
            <a:ext cx="2000398" cy="1664565"/>
          </a:xfrm>
          <a:custGeom>
            <a:avLst/>
            <a:gdLst/>
            <a:ahLst/>
            <a:cxnLst/>
            <a:rect l="l" t="t" r="r" b="b"/>
            <a:pathLst>
              <a:path w="2000398" h="1664565">
                <a:moveTo>
                  <a:pt x="0" y="0"/>
                </a:moveTo>
                <a:lnTo>
                  <a:pt x="2000398" y="0"/>
                </a:lnTo>
                <a:lnTo>
                  <a:pt x="2000398" y="1664565"/>
                </a:lnTo>
                <a:lnTo>
                  <a:pt x="0" y="16645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F7A001-1515-9CB3-EBC0-27018C183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412ED06-CFF1-FB76-95F5-FFEB1322701A}"/>
              </a:ext>
            </a:extLst>
          </p:cNvPr>
          <p:cNvSpPr/>
          <p:nvPr/>
        </p:nvSpPr>
        <p:spPr>
          <a:xfrm flipV="1">
            <a:off x="1028695" y="1790700"/>
            <a:ext cx="4076705" cy="857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B3BFCCD-8E70-DA7A-467A-ED476F04BE39}"/>
              </a:ext>
            </a:extLst>
          </p:cNvPr>
          <p:cNvSpPr/>
          <p:nvPr/>
        </p:nvSpPr>
        <p:spPr>
          <a:xfrm>
            <a:off x="15258902" y="7898536"/>
            <a:ext cx="2000398" cy="1664565"/>
          </a:xfrm>
          <a:custGeom>
            <a:avLst/>
            <a:gdLst/>
            <a:ahLst/>
            <a:cxnLst/>
            <a:rect l="l" t="t" r="r" b="b"/>
            <a:pathLst>
              <a:path w="2000398" h="1664565">
                <a:moveTo>
                  <a:pt x="0" y="0"/>
                </a:moveTo>
                <a:lnTo>
                  <a:pt x="2000398" y="0"/>
                </a:lnTo>
                <a:lnTo>
                  <a:pt x="2000398" y="1664565"/>
                </a:lnTo>
                <a:lnTo>
                  <a:pt x="0" y="166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6CB874E-CB79-059E-D068-E632257C8D3E}"/>
              </a:ext>
            </a:extLst>
          </p:cNvPr>
          <p:cNvSpPr/>
          <p:nvPr/>
        </p:nvSpPr>
        <p:spPr>
          <a:xfrm>
            <a:off x="2806573" y="3028449"/>
            <a:ext cx="5021947" cy="5021947"/>
          </a:xfrm>
          <a:custGeom>
            <a:avLst/>
            <a:gdLst/>
            <a:ahLst/>
            <a:cxnLst/>
            <a:rect l="l" t="t" r="r" b="b"/>
            <a:pathLst>
              <a:path w="5021947" h="5021947">
                <a:moveTo>
                  <a:pt x="0" y="0"/>
                </a:moveTo>
                <a:lnTo>
                  <a:pt x="5021947" y="0"/>
                </a:lnTo>
                <a:lnTo>
                  <a:pt x="5021947" y="5021947"/>
                </a:lnTo>
                <a:lnTo>
                  <a:pt x="0" y="502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31287AC-CDAD-E2AD-4CC5-8F37C35CDD6B}"/>
              </a:ext>
            </a:extLst>
          </p:cNvPr>
          <p:cNvSpPr txBox="1"/>
          <p:nvPr/>
        </p:nvSpPr>
        <p:spPr>
          <a:xfrm>
            <a:off x="1006871" y="952500"/>
            <a:ext cx="16230600" cy="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Micro-Site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54FE76D-87EC-7B99-27EB-841F4D1C7C1B}"/>
              </a:ext>
            </a:extLst>
          </p:cNvPr>
          <p:cNvSpPr txBox="1"/>
          <p:nvPr/>
        </p:nvSpPr>
        <p:spPr>
          <a:xfrm>
            <a:off x="17262563" y="9210675"/>
            <a:ext cx="145874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2067000-A7B4-8631-6913-9CAA8AA1A3CB}"/>
              </a:ext>
            </a:extLst>
          </p:cNvPr>
          <p:cNvSpPr txBox="1"/>
          <p:nvPr/>
        </p:nvSpPr>
        <p:spPr>
          <a:xfrm>
            <a:off x="10777061" y="4652327"/>
            <a:ext cx="363795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7D9B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9929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Personalizados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EasyReg</dc:title>
  <cp:revision>9</cp:revision>
  <dcterms:created xsi:type="dcterms:W3CDTF">2006-08-16T00:00:00Z</dcterms:created>
  <dcterms:modified xsi:type="dcterms:W3CDTF">2025-05-20T09:30:46Z</dcterms:modified>
  <dc:identifier>DAGirgFHop0</dc:identifier>
</cp:coreProperties>
</file>